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446" r:id="rId5"/>
    <p:sldId id="448" r:id="rId6"/>
    <p:sldId id="507" r:id="rId7"/>
    <p:sldId id="496" r:id="rId8"/>
    <p:sldId id="495" r:id="rId9"/>
    <p:sldId id="509" r:id="rId10"/>
    <p:sldId id="497" r:id="rId11"/>
    <p:sldId id="498" r:id="rId12"/>
    <p:sldId id="510" r:id="rId13"/>
    <p:sldId id="512" r:id="rId14"/>
    <p:sldId id="482" r:id="rId15"/>
    <p:sldId id="483" r:id="rId16"/>
    <p:sldId id="489" r:id="rId17"/>
    <p:sldId id="490" r:id="rId18"/>
    <p:sldId id="481" r:id="rId19"/>
    <p:sldId id="499" r:id="rId20"/>
    <p:sldId id="488" r:id="rId21"/>
    <p:sldId id="480" r:id="rId22"/>
    <p:sldId id="45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53A003-0DA2-C076-CB34-4AA1FAA051C4}" name="Gupta,Yash" initials="YG" userId="S::ysg26@drexel.edu::c3720bc3-89b7-4eff-a314-17eacd6ecfe3" providerId="AD"/>
  <p188:author id="{2DDE641E-5268-6F1B-5F07-EB1512AD07EC}" name="Panchal,Purvi" initials="Pa" userId="S::pp666@drexel.edu::4ade9ea2-c27d-4409-be2a-1ee70ff2ce9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Schneider" initials="MS" lastIdx="1" clrIdx="0">
    <p:extLst>
      <p:ext uri="{19B8F6BF-5375-455C-9EA6-DF929625EA0E}">
        <p15:presenceInfo xmlns:p15="http://schemas.microsoft.com/office/powerpoint/2012/main" userId="S-1-5-21-507921405-1202660629-682003330-12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090"/>
    <a:srgbClr val="003478"/>
    <a:srgbClr val="F4C710"/>
    <a:srgbClr val="EAEEF4"/>
    <a:srgbClr val="C00100"/>
    <a:srgbClr val="249A2C"/>
    <a:srgbClr val="D1639F"/>
    <a:srgbClr val="FFC702"/>
    <a:srgbClr val="F7563D"/>
    <a:srgbClr val="F4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2C10-07B5-DC46-B78F-08857D909360}" v="2461" dt="2023-11-21T13:52:07.235"/>
    <p1510:client id="{39B97D7D-D4CA-5EF5-5233-E9F937095C4B}" v="456" dt="2023-11-21T07:21:00.263"/>
    <p1510:client id="{3D771BD4-28AB-DC9C-3C0D-5E98E3A7BFE1}" v="2" dt="2023-11-21T05:13:22.772"/>
    <p1510:client id="{574E9A9F-389B-C1A0-3255-61C143933725}" v="1633" dt="2023-11-21T06:09:42.577"/>
    <p1510:client id="{728A9A29-8A9E-864E-E4CE-A32CC3C206B9}" v="117" dt="2023-11-21T03:21:31.703"/>
    <p1510:client id="{7959778C-E68D-0D32-0279-6AFB58EAFC78}" v="2" dt="2023-11-21T12:49:53.008"/>
    <p1510:client id="{7B8A24F9-D62A-E237-6DB1-6E53103650C3}" v="222" dt="2023-11-21T02:53:17.079"/>
    <p1510:client id="{ADAC2C4F-7E3B-4420-40B2-19EF6DD53A75}" v="1486" dt="2023-11-21T05:05:36.474"/>
    <p1510:client id="{D35865EB-8AB9-35F5-4998-EC97C9EBED32}" v="316" dt="2023-11-21T12:53:56.198"/>
    <p1510:client id="{D82034C2-49A9-1ABC-58E8-E7BB4C2A3053}" v="146" dt="2023-11-21T06:02:30.059"/>
    <p1510:client id="{E9E5040F-A345-5DD8-C9A6-8D4BD7600357}" v="736" dt="2023-11-21T06:08:46.287"/>
    <p1510:client id="{F8F28D83-E3FC-1B1B-482F-DD1500F3C58A}" v="975" dt="2023-11-21T06:01:28.871"/>
    <p1510:client id="{FD1B7EBB-7261-25F0-6326-873336D260EA}" v="17" dt="2023-11-21T06:10:40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55"/>
  </p:normalViewPr>
  <p:slideViewPr>
    <p:cSldViewPr snapToGrid="0">
      <p:cViewPr varScale="1">
        <p:scale>
          <a:sx n="166" d="100"/>
          <a:sy n="166" d="100"/>
        </p:scale>
        <p:origin x="224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chal,Purvi" userId="S::pp666@drexel.edu::4ade9ea2-c27d-4409-be2a-1ee70ff2ce9c" providerId="AD" clId="Web-{7B8A24F9-D62A-E237-6DB1-6E53103650C3}"/>
    <pc:docChg chg="mod addSld modSld sldOrd">
      <pc:chgData name="Panchal,Purvi" userId="S::pp666@drexel.edu::4ade9ea2-c27d-4409-be2a-1ee70ff2ce9c" providerId="AD" clId="Web-{7B8A24F9-D62A-E237-6DB1-6E53103650C3}" dt="2023-11-21T02:58:58.795" v="236" actId="14100"/>
      <pc:docMkLst>
        <pc:docMk/>
      </pc:docMkLst>
      <pc:sldChg chg="addSp delSp modSp mod modClrScheme chgLayout">
        <pc:chgData name="Panchal,Purvi" userId="S::pp666@drexel.edu::4ade9ea2-c27d-4409-be2a-1ee70ff2ce9c" providerId="AD" clId="Web-{7B8A24F9-D62A-E237-6DB1-6E53103650C3}" dt="2023-11-21T01:07:41.391" v="3"/>
        <pc:sldMkLst>
          <pc:docMk/>
          <pc:sldMk cId="426503297" sldId="448"/>
        </pc:sldMkLst>
        <pc:spChg chg="mod ord">
          <ac:chgData name="Panchal,Purvi" userId="S::pp666@drexel.edu::4ade9ea2-c27d-4409-be2a-1ee70ff2ce9c" providerId="AD" clId="Web-{7B8A24F9-D62A-E237-6DB1-6E53103650C3}" dt="2023-11-21T01:07:41.391" v="3"/>
          <ac:spMkLst>
            <pc:docMk/>
            <pc:sldMk cId="426503297" sldId="448"/>
            <ac:spMk id="2" creationId="{D5986695-4903-F0EE-54CC-04AD10104696}"/>
          </ac:spMkLst>
        </pc:spChg>
        <pc:spChg chg="add del mod ord">
          <ac:chgData name="Panchal,Purvi" userId="S::pp666@drexel.edu::4ade9ea2-c27d-4409-be2a-1ee70ff2ce9c" providerId="AD" clId="Web-{7B8A24F9-D62A-E237-6DB1-6E53103650C3}" dt="2023-11-21T01:07:41.391" v="3"/>
          <ac:spMkLst>
            <pc:docMk/>
            <pc:sldMk cId="426503297" sldId="448"/>
            <ac:spMk id="3" creationId="{777126C5-E3C0-6AFE-F2AC-1F9887760956}"/>
          </ac:spMkLst>
        </pc:spChg>
        <pc:spChg chg="mod ord">
          <ac:chgData name="Panchal,Purvi" userId="S::pp666@drexel.edu::4ade9ea2-c27d-4409-be2a-1ee70ff2ce9c" providerId="AD" clId="Web-{7B8A24F9-D62A-E237-6DB1-6E53103650C3}" dt="2023-11-21T01:07:41.391" v="3"/>
          <ac:spMkLst>
            <pc:docMk/>
            <pc:sldMk cId="426503297" sldId="448"/>
            <ac:spMk id="4" creationId="{DAB50E3D-DE8E-7CE2-67D1-16339F0F3DFB}"/>
          </ac:spMkLst>
        </pc:spChg>
      </pc:sldChg>
      <pc:sldChg chg="modSp">
        <pc:chgData name="Panchal,Purvi" userId="S::pp666@drexel.edu::4ade9ea2-c27d-4409-be2a-1ee70ff2ce9c" providerId="AD" clId="Web-{7B8A24F9-D62A-E237-6DB1-6E53103650C3}" dt="2023-11-21T00:41:06.897" v="1" actId="1076"/>
        <pc:sldMkLst>
          <pc:docMk/>
          <pc:sldMk cId="3833364395" sldId="482"/>
        </pc:sldMkLst>
        <pc:spChg chg="mod">
          <ac:chgData name="Panchal,Purvi" userId="S::pp666@drexel.edu::4ade9ea2-c27d-4409-be2a-1ee70ff2ce9c" providerId="AD" clId="Web-{7B8A24F9-D62A-E237-6DB1-6E53103650C3}" dt="2023-11-21T00:41:00.475" v="0" actId="14100"/>
          <ac:spMkLst>
            <pc:docMk/>
            <pc:sldMk cId="3833364395" sldId="482"/>
            <ac:spMk id="2" creationId="{873B95EE-9809-BD84-5C45-191DDE248671}"/>
          </ac:spMkLst>
        </pc:spChg>
        <pc:picChg chg="mod">
          <ac:chgData name="Panchal,Purvi" userId="S::pp666@drexel.edu::4ade9ea2-c27d-4409-be2a-1ee70ff2ce9c" providerId="AD" clId="Web-{7B8A24F9-D62A-E237-6DB1-6E53103650C3}" dt="2023-11-21T00:41:06.897" v="1" actId="1076"/>
          <ac:picMkLst>
            <pc:docMk/>
            <pc:sldMk cId="3833364395" sldId="482"/>
            <ac:picMk id="6" creationId="{CDB76C70-BEE5-F9DD-9361-DF62A1DA0DC3}"/>
          </ac:picMkLst>
        </pc:picChg>
      </pc:sldChg>
      <pc:sldChg chg="new ord">
        <pc:chgData name="Panchal,Purvi" userId="S::pp666@drexel.edu::4ade9ea2-c27d-4409-be2a-1ee70ff2ce9c" providerId="AD" clId="Web-{7B8A24F9-D62A-E237-6DB1-6E53103650C3}" dt="2023-11-21T01:08:10.673" v="5"/>
        <pc:sldMkLst>
          <pc:docMk/>
          <pc:sldMk cId="1361901153" sldId="500"/>
        </pc:sldMkLst>
      </pc:sldChg>
      <pc:sldChg chg="addSp delSp modSp modCm">
        <pc:chgData name="Panchal,Purvi" userId="S::pp666@drexel.edu::4ade9ea2-c27d-4409-be2a-1ee70ff2ce9c" providerId="AD" clId="Web-{7B8A24F9-D62A-E237-6DB1-6E53103650C3}" dt="2023-11-21T02:58:58.795" v="236" actId="14100"/>
        <pc:sldMkLst>
          <pc:docMk/>
          <pc:sldMk cId="980151235" sldId="501"/>
        </pc:sldMkLst>
        <pc:spChg chg="mod">
          <ac:chgData name="Panchal,Purvi" userId="S::pp666@drexel.edu::4ade9ea2-c27d-4409-be2a-1ee70ff2ce9c" providerId="AD" clId="Web-{7B8A24F9-D62A-E237-6DB1-6E53103650C3}" dt="2023-11-21T02:38:07.079" v="210" actId="20577"/>
          <ac:spMkLst>
            <pc:docMk/>
            <pc:sldMk cId="980151235" sldId="501"/>
            <ac:spMk id="3" creationId="{E2E08066-C36B-BFF7-D399-707DEB84DAB3}"/>
          </ac:spMkLst>
        </pc:spChg>
        <pc:spChg chg="add del">
          <ac:chgData name="Panchal,Purvi" userId="S::pp666@drexel.edu::4ade9ea2-c27d-4409-be2a-1ee70ff2ce9c" providerId="AD" clId="Web-{7B8A24F9-D62A-E237-6DB1-6E53103650C3}" dt="2023-11-21T02:38:18.829" v="212"/>
          <ac:spMkLst>
            <pc:docMk/>
            <pc:sldMk cId="980151235" sldId="501"/>
            <ac:spMk id="4" creationId="{49F69D1D-495E-3B11-FB52-2AF0F4CF6BA2}"/>
          </ac:spMkLst>
        </pc:spChg>
        <pc:graphicFrameChg chg="add del">
          <ac:chgData name="Panchal,Purvi" userId="S::pp666@drexel.edu::4ade9ea2-c27d-4409-be2a-1ee70ff2ce9c" providerId="AD" clId="Web-{7B8A24F9-D62A-E237-6DB1-6E53103650C3}" dt="2023-11-21T02:38:18.829" v="212"/>
          <ac:graphicFrameMkLst>
            <pc:docMk/>
            <pc:sldMk cId="980151235" sldId="501"/>
            <ac:graphicFrameMk id="7" creationId="{5CF91AF2-531D-2550-6C22-9CF59F77FB65}"/>
          </ac:graphicFrameMkLst>
        </pc:graphicFrameChg>
        <pc:graphicFrameChg chg="add mod modGraphic">
          <ac:chgData name="Panchal,Purvi" userId="S::pp666@drexel.edu::4ade9ea2-c27d-4409-be2a-1ee70ff2ce9c" providerId="AD" clId="Web-{7B8A24F9-D62A-E237-6DB1-6E53103650C3}" dt="2023-11-21T02:58:58.795" v="236" actId="14100"/>
          <ac:graphicFrameMkLst>
            <pc:docMk/>
            <pc:sldMk cId="980151235" sldId="501"/>
            <ac:graphicFrameMk id="16" creationId="{A4202E8C-78DF-A243-C6A5-F70F8524D4F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nchal,Purvi" userId="S::pp666@drexel.edu::4ade9ea2-c27d-4409-be2a-1ee70ff2ce9c" providerId="AD" clId="Web-{7B8A24F9-D62A-E237-6DB1-6E53103650C3}" dt="2023-11-21T02:53:17.079" v="216"/>
              <pc2:cmMkLst xmlns:pc2="http://schemas.microsoft.com/office/powerpoint/2019/9/main/command">
                <pc:docMk/>
                <pc:sldMk cId="980151235" sldId="501"/>
                <pc2:cmMk id="{753084AC-899E-1C4F-B1CA-0270C0C5F512}"/>
              </pc2:cmMkLst>
              <pc226:cmRplyChg chg="add">
                <pc226:chgData name="Panchal,Purvi" userId="S::pp666@drexel.edu::4ade9ea2-c27d-4409-be2a-1ee70ff2ce9c" providerId="AD" clId="Web-{7B8A24F9-D62A-E237-6DB1-6E53103650C3}" dt="2023-11-21T02:53:17.079" v="216"/>
                <pc2:cmRplyMkLst xmlns:pc2="http://schemas.microsoft.com/office/powerpoint/2019/9/main/command">
                  <pc:docMk/>
                  <pc:sldMk cId="980151235" sldId="501"/>
                  <pc2:cmMk id="{753084AC-899E-1C4F-B1CA-0270C0C5F512}"/>
                  <pc2:cmRplyMk id="{2DE67ED8-C029-452B-ACA5-930A5D4EBB5D}"/>
                </pc2:cmRplyMkLst>
              </pc226:cmRplyChg>
            </pc226:cmChg>
          </p:ext>
        </pc:extLst>
      </pc:sldChg>
    </pc:docChg>
  </pc:docChgLst>
  <pc:docChgLst>
    <pc:chgData name="Panchal,Purvi" userId="S::pp666@drexel.edu::4ade9ea2-c27d-4409-be2a-1ee70ff2ce9c" providerId="AD" clId="Web-{A4214A6F-8694-ADEF-BC60-082E5F96902C}"/>
    <pc:docChg chg="modSld">
      <pc:chgData name="Panchal,Purvi" userId="S::pp666@drexel.edu::4ade9ea2-c27d-4409-be2a-1ee70ff2ce9c" providerId="AD" clId="Web-{A4214A6F-8694-ADEF-BC60-082E5F96902C}" dt="2023-11-07T13:54:13.824" v="5" actId="20577"/>
      <pc:docMkLst>
        <pc:docMk/>
      </pc:docMkLst>
      <pc:sldChg chg="modSp">
        <pc:chgData name="Panchal,Purvi" userId="S::pp666@drexel.edu::4ade9ea2-c27d-4409-be2a-1ee70ff2ce9c" providerId="AD" clId="Web-{A4214A6F-8694-ADEF-BC60-082E5F96902C}" dt="2023-11-07T13:54:13.824" v="5" actId="20577"/>
        <pc:sldMkLst>
          <pc:docMk/>
          <pc:sldMk cId="2557625030" sldId="473"/>
        </pc:sldMkLst>
        <pc:spChg chg="mod">
          <ac:chgData name="Panchal,Purvi" userId="S::pp666@drexel.edu::4ade9ea2-c27d-4409-be2a-1ee70ff2ce9c" providerId="AD" clId="Web-{A4214A6F-8694-ADEF-BC60-082E5F96902C}" dt="2023-11-07T13:54:13.824" v="5" actId="20577"/>
          <ac:spMkLst>
            <pc:docMk/>
            <pc:sldMk cId="2557625030" sldId="473"/>
            <ac:spMk id="3" creationId="{1BE45DCC-AE35-55D9-010C-01EDCA07810E}"/>
          </ac:spMkLst>
        </pc:spChg>
      </pc:sldChg>
    </pc:docChg>
  </pc:docChgLst>
  <pc:docChgLst>
    <pc:chgData name="Desai,Priyal Dharmendrabhai" userId="S::pd556@drexel.edu::6fd47772-6307-4d93-88c5-b684fca22c5c" providerId="AD" clId="Web-{574E9A9F-389B-C1A0-3255-61C143933725}"/>
    <pc:docChg chg="addSld delSld modSld sldOrd">
      <pc:chgData name="Desai,Priyal Dharmendrabhai" userId="S::pd556@drexel.edu::6fd47772-6307-4d93-88c5-b684fca22c5c" providerId="AD" clId="Web-{574E9A9F-389B-C1A0-3255-61C143933725}" dt="2023-11-21T06:09:42.577" v="1514" actId="1076"/>
      <pc:docMkLst>
        <pc:docMk/>
      </pc:docMkLst>
      <pc:sldChg chg="modSp">
        <pc:chgData name="Desai,Priyal Dharmendrabhai" userId="S::pd556@drexel.edu::6fd47772-6307-4d93-88c5-b684fca22c5c" providerId="AD" clId="Web-{574E9A9F-389B-C1A0-3255-61C143933725}" dt="2023-11-21T05:46:25.332" v="1427" actId="1076"/>
        <pc:sldMkLst>
          <pc:docMk/>
          <pc:sldMk cId="3833364395" sldId="482"/>
        </pc:sldMkLst>
        <pc:spChg chg="mod">
          <ac:chgData name="Desai,Priyal Dharmendrabhai" userId="S::pd556@drexel.edu::6fd47772-6307-4d93-88c5-b684fca22c5c" providerId="AD" clId="Web-{574E9A9F-389B-C1A0-3255-61C143933725}" dt="2023-11-21T05:44:58.500" v="1422" actId="20577"/>
          <ac:spMkLst>
            <pc:docMk/>
            <pc:sldMk cId="3833364395" sldId="482"/>
            <ac:spMk id="2" creationId="{873B95EE-9809-BD84-5C45-191DDE248671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5:46:25.332" v="1427" actId="1076"/>
          <ac:spMkLst>
            <pc:docMk/>
            <pc:sldMk cId="3833364395" sldId="482"/>
            <ac:spMk id="7" creationId="{F5F2B4A9-C454-F068-B2C2-FEAB7BAB8F76}"/>
          </ac:spMkLst>
        </pc:spChg>
      </pc:sldChg>
      <pc:sldChg chg="modSp">
        <pc:chgData name="Desai,Priyal Dharmendrabhai" userId="S::pd556@drexel.edu::6fd47772-6307-4d93-88c5-b684fca22c5c" providerId="AD" clId="Web-{574E9A9F-389B-C1A0-3255-61C143933725}" dt="2023-11-21T05:35:27.504" v="1419" actId="1076"/>
        <pc:sldMkLst>
          <pc:docMk/>
          <pc:sldMk cId="2301804400" sldId="483"/>
        </pc:sldMkLst>
        <pc:spChg chg="mod">
          <ac:chgData name="Desai,Priyal Dharmendrabhai" userId="S::pd556@drexel.edu::6fd47772-6307-4d93-88c5-b684fca22c5c" providerId="AD" clId="Web-{574E9A9F-389B-C1A0-3255-61C143933725}" dt="2023-11-21T05:34:06.657" v="1399" actId="1076"/>
          <ac:spMkLst>
            <pc:docMk/>
            <pc:sldMk cId="2301804400" sldId="483"/>
            <ac:spMk id="2" creationId="{28034C39-7AC8-854C-1DA9-0DF67B9DD63B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5:35:12.269" v="1415" actId="14100"/>
          <ac:spMkLst>
            <pc:docMk/>
            <pc:sldMk cId="2301804400" sldId="483"/>
            <ac:spMk id="7" creationId="{D6701B0A-6298-C41A-C68B-7CC00F849DEC}"/>
          </ac:spMkLst>
        </pc:spChg>
        <pc:picChg chg="mod">
          <ac:chgData name="Desai,Priyal Dharmendrabhai" userId="S::pd556@drexel.edu::6fd47772-6307-4d93-88c5-b684fca22c5c" providerId="AD" clId="Web-{574E9A9F-389B-C1A0-3255-61C143933725}" dt="2023-11-21T05:35:27.504" v="1419" actId="1076"/>
          <ac:picMkLst>
            <pc:docMk/>
            <pc:sldMk cId="2301804400" sldId="483"/>
            <ac:picMk id="8" creationId="{9FD53356-9F2F-F545-C5EB-81A14D02F706}"/>
          </ac:picMkLst>
        </pc:picChg>
      </pc:sldChg>
      <pc:sldChg chg="modSp">
        <pc:chgData name="Desai,Priyal Dharmendrabhai" userId="S::pd556@drexel.edu::6fd47772-6307-4d93-88c5-b684fca22c5c" providerId="AD" clId="Web-{574E9A9F-389B-C1A0-3255-61C143933725}" dt="2023-11-21T05:50:13.185" v="1433" actId="20577"/>
        <pc:sldMkLst>
          <pc:docMk/>
          <pc:sldMk cId="4248446521" sldId="489"/>
        </pc:sldMkLst>
        <pc:spChg chg="mod">
          <ac:chgData name="Desai,Priyal Dharmendrabhai" userId="S::pd556@drexel.edu::6fd47772-6307-4d93-88c5-b684fca22c5c" providerId="AD" clId="Web-{574E9A9F-389B-C1A0-3255-61C143933725}" dt="2023-11-21T05:50:13.185" v="1433" actId="20577"/>
          <ac:spMkLst>
            <pc:docMk/>
            <pc:sldMk cId="4248446521" sldId="489"/>
            <ac:spMk id="3" creationId="{43C3C9C8-B2CB-A133-4F1B-3AED5E84F9B4}"/>
          </ac:spMkLst>
        </pc:spChg>
        <pc:picChg chg="mod">
          <ac:chgData name="Desai,Priyal Dharmendrabhai" userId="S::pd556@drexel.edu::6fd47772-6307-4d93-88c5-b684fca22c5c" providerId="AD" clId="Web-{574E9A9F-389B-C1A0-3255-61C143933725}" dt="2023-11-21T05:48:32.790" v="1429"/>
          <ac:picMkLst>
            <pc:docMk/>
            <pc:sldMk cId="4248446521" sldId="489"/>
            <ac:picMk id="5" creationId="{77A6BDB3-B651-D37E-5A07-CCA6B4A1EB2A}"/>
          </ac:picMkLst>
        </pc:picChg>
      </pc:sldChg>
      <pc:sldChg chg="modSp">
        <pc:chgData name="Desai,Priyal Dharmendrabhai" userId="S::pd556@drexel.edu::6fd47772-6307-4d93-88c5-b684fca22c5c" providerId="AD" clId="Web-{574E9A9F-389B-C1A0-3255-61C143933725}" dt="2023-11-21T06:07:48.556" v="1508" actId="14100"/>
        <pc:sldMkLst>
          <pc:docMk/>
          <pc:sldMk cId="781974461" sldId="497"/>
        </pc:sldMkLst>
        <pc:spChg chg="mod">
          <ac:chgData name="Desai,Priyal Dharmendrabhai" userId="S::pd556@drexel.edu::6fd47772-6307-4d93-88c5-b684fca22c5c" providerId="AD" clId="Web-{574E9A9F-389B-C1A0-3255-61C143933725}" dt="2023-11-21T06:07:48.556" v="1508" actId="14100"/>
          <ac:spMkLst>
            <pc:docMk/>
            <pc:sldMk cId="781974461" sldId="497"/>
            <ac:spMk id="3" creationId="{9B83E43B-6C2F-595B-9220-ACD8E0AD5BEC}"/>
          </ac:spMkLst>
        </pc:spChg>
        <pc:picChg chg="mod">
          <ac:chgData name="Desai,Priyal Dharmendrabhai" userId="S::pd556@drexel.edu::6fd47772-6307-4d93-88c5-b684fca22c5c" providerId="AD" clId="Web-{574E9A9F-389B-C1A0-3255-61C143933725}" dt="2023-11-21T06:03:50.562" v="1485" actId="1076"/>
          <ac:picMkLst>
            <pc:docMk/>
            <pc:sldMk cId="781974461" sldId="497"/>
            <ac:picMk id="20" creationId="{140F99C3-1C0D-5AE9-8433-5E0FA82F88B9}"/>
          </ac:picMkLst>
        </pc:picChg>
      </pc:sldChg>
      <pc:sldChg chg="modSp">
        <pc:chgData name="Desai,Priyal Dharmendrabhai" userId="S::pd556@drexel.edu::6fd47772-6307-4d93-88c5-b684fca22c5c" providerId="AD" clId="Web-{574E9A9F-389B-C1A0-3255-61C143933725}" dt="2023-11-21T06:09:42.577" v="1514" actId="1076"/>
        <pc:sldMkLst>
          <pc:docMk/>
          <pc:sldMk cId="2366556131" sldId="498"/>
        </pc:sldMkLst>
        <pc:spChg chg="mod">
          <ac:chgData name="Desai,Priyal Dharmendrabhai" userId="S::pd556@drexel.edu::6fd47772-6307-4d93-88c5-b684fca22c5c" providerId="AD" clId="Web-{574E9A9F-389B-C1A0-3255-61C143933725}" dt="2023-11-21T06:09:15.232" v="1513" actId="14100"/>
          <ac:spMkLst>
            <pc:docMk/>
            <pc:sldMk cId="2366556131" sldId="498"/>
            <ac:spMk id="3" creationId="{9B83E43B-6C2F-595B-9220-ACD8E0AD5BEC}"/>
          </ac:spMkLst>
        </pc:spChg>
        <pc:picChg chg="mod">
          <ac:chgData name="Desai,Priyal Dharmendrabhai" userId="S::pd556@drexel.edu::6fd47772-6307-4d93-88c5-b684fca22c5c" providerId="AD" clId="Web-{574E9A9F-389B-C1A0-3255-61C143933725}" dt="2023-11-21T06:08:32.683" v="1510" actId="14100"/>
          <ac:picMkLst>
            <pc:docMk/>
            <pc:sldMk cId="2366556131" sldId="498"/>
            <ac:picMk id="5" creationId="{BCF15AB3-44DF-83F3-AE65-85FE0796BE92}"/>
          </ac:picMkLst>
        </pc:picChg>
        <pc:picChg chg="mod">
          <ac:chgData name="Desai,Priyal Dharmendrabhai" userId="S::pd556@drexel.edu::6fd47772-6307-4d93-88c5-b684fca22c5c" providerId="AD" clId="Web-{574E9A9F-389B-C1A0-3255-61C143933725}" dt="2023-11-21T06:09:42.577" v="1514" actId="1076"/>
          <ac:picMkLst>
            <pc:docMk/>
            <pc:sldMk cId="2366556131" sldId="498"/>
            <ac:picMk id="7" creationId="{29386BBA-430C-7136-6517-475DEE966381}"/>
          </ac:picMkLst>
        </pc:picChg>
      </pc:sldChg>
      <pc:sldChg chg="modSp add replId">
        <pc:chgData name="Desai,Priyal Dharmendrabhai" userId="S::pd556@drexel.edu::6fd47772-6307-4d93-88c5-b684fca22c5c" providerId="AD" clId="Web-{574E9A9F-389B-C1A0-3255-61C143933725}" dt="2023-11-21T05:03:53.841" v="1258" actId="1076"/>
        <pc:sldMkLst>
          <pc:docMk/>
          <pc:sldMk cId="2135169117" sldId="499"/>
        </pc:sldMkLst>
        <pc:spChg chg="mod">
          <ac:chgData name="Desai,Priyal Dharmendrabhai" userId="S::pd556@drexel.edu::6fd47772-6307-4d93-88c5-b684fca22c5c" providerId="AD" clId="Web-{574E9A9F-389B-C1A0-3255-61C143933725}" dt="2023-11-21T03:47:06.064" v="1088" actId="20577"/>
          <ac:spMkLst>
            <pc:docMk/>
            <pc:sldMk cId="2135169117" sldId="499"/>
            <ac:spMk id="2" creationId="{CC3CBAE3-496C-CF98-7205-3B5A0DF7559D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4:02:48.033" v="1104" actId="14100"/>
          <ac:spMkLst>
            <pc:docMk/>
            <pc:sldMk cId="2135169117" sldId="499"/>
            <ac:spMk id="3" creationId="{8CB7AF5B-29BA-E39B-C101-E8A8A09FA470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5:03:53.841" v="1258" actId="1076"/>
          <ac:spMkLst>
            <pc:docMk/>
            <pc:sldMk cId="2135169117" sldId="499"/>
            <ac:spMk id="5" creationId="{78F25A86-0447-E2AD-5E7F-B3B758AF0C1F}"/>
          </ac:spMkLst>
        </pc:spChg>
      </pc:sldChg>
      <pc:sldChg chg="modSp modCm">
        <pc:chgData name="Desai,Priyal Dharmendrabhai" userId="S::pd556@drexel.edu::6fd47772-6307-4d93-88c5-b684fca22c5c" providerId="AD" clId="Web-{574E9A9F-389B-C1A0-3255-61C143933725}" dt="2023-11-21T04:12:13.056" v="1106" actId="1076"/>
        <pc:sldMkLst>
          <pc:docMk/>
          <pc:sldMk cId="980151235" sldId="501"/>
        </pc:sldMkLst>
        <pc:spChg chg="mod">
          <ac:chgData name="Desai,Priyal Dharmendrabhai" userId="S::pd556@drexel.edu::6fd47772-6307-4d93-88c5-b684fca22c5c" providerId="AD" clId="Web-{574E9A9F-389B-C1A0-3255-61C143933725}" dt="2023-11-21T03:29:33.066" v="789" actId="20577"/>
          <ac:spMkLst>
            <pc:docMk/>
            <pc:sldMk cId="980151235" sldId="501"/>
            <ac:spMk id="3" creationId="{E2E08066-C36B-BFF7-D399-707DEB84DAB3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4:12:13.056" v="1106" actId="1076"/>
          <ac:spMkLst>
            <pc:docMk/>
            <pc:sldMk cId="980151235" sldId="501"/>
            <ac:spMk id="4" creationId="{49F69D1D-495E-3B11-FB52-2AF0F4CF6BA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sai,Priyal Dharmendrabhai" userId="S::pd556@drexel.edu::6fd47772-6307-4d93-88c5-b684fca22c5c" providerId="AD" clId="Web-{574E9A9F-389B-C1A0-3255-61C143933725}" dt="2023-11-21T03:29:33.066" v="789" actId="20577"/>
              <pc2:cmMkLst xmlns:pc2="http://schemas.microsoft.com/office/powerpoint/2019/9/main/command">
                <pc:docMk/>
                <pc:sldMk cId="980151235" sldId="501"/>
                <pc2:cmMk id="{753084AC-899E-1C4F-B1CA-0270C0C5F512}"/>
              </pc2:cmMkLst>
            </pc226:cmChg>
          </p:ext>
        </pc:extLst>
      </pc:sldChg>
      <pc:sldChg chg="modSp add del replId">
        <pc:chgData name="Desai,Priyal Dharmendrabhai" userId="S::pd556@drexel.edu::6fd47772-6307-4d93-88c5-b684fca22c5c" providerId="AD" clId="Web-{574E9A9F-389B-C1A0-3255-61C143933725}" dt="2023-11-21T04:56:11.837" v="1141"/>
        <pc:sldMkLst>
          <pc:docMk/>
          <pc:sldMk cId="3589146342" sldId="502"/>
        </pc:sldMkLst>
        <pc:spChg chg="mod">
          <ac:chgData name="Desai,Priyal Dharmendrabhai" userId="S::pd556@drexel.edu::6fd47772-6307-4d93-88c5-b684fca22c5c" providerId="AD" clId="Web-{574E9A9F-389B-C1A0-3255-61C143933725}" dt="2023-11-21T02:05:10.724" v="75" actId="20577"/>
          <ac:spMkLst>
            <pc:docMk/>
            <pc:sldMk cId="3589146342" sldId="502"/>
            <ac:spMk id="2" creationId="{CC3CBAE3-496C-CF98-7205-3B5A0DF7559D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4:55:30.226" v="1140" actId="20577"/>
          <ac:spMkLst>
            <pc:docMk/>
            <pc:sldMk cId="3589146342" sldId="502"/>
            <ac:spMk id="3" creationId="{8CB7AF5B-29BA-E39B-C101-E8A8A09FA470}"/>
          </ac:spMkLst>
        </pc:spChg>
      </pc:sldChg>
      <pc:sldChg chg="new del">
        <pc:chgData name="Desai,Priyal Dharmendrabhai" userId="S::pd556@drexel.edu::6fd47772-6307-4d93-88c5-b684fca22c5c" providerId="AD" clId="Web-{574E9A9F-389B-C1A0-3255-61C143933725}" dt="2023-11-21T05:57:48.501" v="1446"/>
        <pc:sldMkLst>
          <pc:docMk/>
          <pc:sldMk cId="2843729016" sldId="505"/>
        </pc:sldMkLst>
      </pc:sldChg>
      <pc:sldChg chg="addSp delSp modSp add ord replId">
        <pc:chgData name="Desai,Priyal Dharmendrabhai" userId="S::pd556@drexel.edu::6fd47772-6307-4d93-88c5-b684fca22c5c" providerId="AD" clId="Web-{574E9A9F-389B-C1A0-3255-61C143933725}" dt="2023-11-21T05:59:22.520" v="1484" actId="20577"/>
        <pc:sldMkLst>
          <pc:docMk/>
          <pc:sldMk cId="4251873378" sldId="511"/>
        </pc:sldMkLst>
        <pc:spChg chg="del mod">
          <ac:chgData name="Desai,Priyal Dharmendrabhai" userId="S::pd556@drexel.edu::6fd47772-6307-4d93-88c5-b684fca22c5c" providerId="AD" clId="Web-{574E9A9F-389B-C1A0-3255-61C143933725}" dt="2023-11-21T05:56:17.419" v="1438"/>
          <ac:spMkLst>
            <pc:docMk/>
            <pc:sldMk cId="4251873378" sldId="511"/>
            <ac:spMk id="3" creationId="{9B83E43B-6C2F-595B-9220-ACD8E0AD5BEC}"/>
          </ac:spMkLst>
        </pc:spChg>
        <pc:spChg chg="mod">
          <ac:chgData name="Desai,Priyal Dharmendrabhai" userId="S::pd556@drexel.edu::6fd47772-6307-4d93-88c5-b684fca22c5c" providerId="AD" clId="Web-{574E9A9F-389B-C1A0-3255-61C143933725}" dt="2023-11-21T05:59:22.520" v="1484" actId="20577"/>
          <ac:spMkLst>
            <pc:docMk/>
            <pc:sldMk cId="4251873378" sldId="511"/>
            <ac:spMk id="11" creationId="{092E6B24-16F7-670B-E438-9554C4667C7F}"/>
          </ac:spMkLst>
        </pc:spChg>
        <pc:graphicFrameChg chg="add mod">
          <ac:chgData name="Desai,Priyal Dharmendrabhai" userId="S::pd556@drexel.edu::6fd47772-6307-4d93-88c5-b684fca22c5c" providerId="AD" clId="Web-{574E9A9F-389B-C1A0-3255-61C143933725}" dt="2023-11-21T05:56:49.201" v="1441" actId="1076"/>
          <ac:graphicFrameMkLst>
            <pc:docMk/>
            <pc:sldMk cId="4251873378" sldId="511"/>
            <ac:graphicFrameMk id="5" creationId="{5E8E07DB-C74F-7572-CDB2-195D4ABF89EC}"/>
          </ac:graphicFrameMkLst>
        </pc:graphicFrameChg>
      </pc:sldChg>
    </pc:docChg>
  </pc:docChgLst>
  <pc:docChgLst>
    <pc:chgData name="Kumar,Sahana" userId="S::sk4273@drexel.edu::bfc03cfc-a65a-4c4b-9824-c4d10e877a9e" providerId="AD" clId="Web-{83160D94-2AB9-E2E3-9F21-65F12370C947}"/>
    <pc:docChg chg="addSld delSld modSld sldOrd">
      <pc:chgData name="Kumar,Sahana" userId="S::sk4273@drexel.edu::bfc03cfc-a65a-4c4b-9824-c4d10e877a9e" providerId="AD" clId="Web-{83160D94-2AB9-E2E3-9F21-65F12370C947}" dt="2023-10-31T02:02:10.027" v="63"/>
      <pc:docMkLst>
        <pc:docMk/>
      </pc:docMkLst>
      <pc:sldChg chg="modSp">
        <pc:chgData name="Kumar,Sahana" userId="S::sk4273@drexel.edu::bfc03cfc-a65a-4c4b-9824-c4d10e877a9e" providerId="AD" clId="Web-{83160D94-2AB9-E2E3-9F21-65F12370C947}" dt="2023-10-31T01:59:00.067" v="44" actId="14100"/>
        <pc:sldMkLst>
          <pc:docMk/>
          <pc:sldMk cId="48259427" sldId="397"/>
        </pc:sldMkLst>
        <pc:spChg chg="mod">
          <ac:chgData name="Kumar,Sahana" userId="S::sk4273@drexel.edu::bfc03cfc-a65a-4c4b-9824-c4d10e877a9e" providerId="AD" clId="Web-{83160D94-2AB9-E2E3-9F21-65F12370C947}" dt="2023-10-31T01:57:50.502" v="34"/>
          <ac:spMkLst>
            <pc:docMk/>
            <pc:sldMk cId="48259427" sldId="397"/>
            <ac:spMk id="6" creationId="{2C877017-C055-BDF2-6CA6-480649252B81}"/>
          </ac:spMkLst>
        </pc:spChg>
        <pc:picChg chg="mod">
          <ac:chgData name="Kumar,Sahana" userId="S::sk4273@drexel.edu::bfc03cfc-a65a-4c4b-9824-c4d10e877a9e" providerId="AD" clId="Web-{83160D94-2AB9-E2E3-9F21-65F12370C947}" dt="2023-10-31T01:59:00.067" v="44" actId="14100"/>
          <ac:picMkLst>
            <pc:docMk/>
            <pc:sldMk cId="48259427" sldId="397"/>
            <ac:picMk id="3" creationId="{B581AAB8-908E-CFF8-F02B-CC081FABAACC}"/>
          </ac:picMkLst>
        </pc:picChg>
      </pc:sldChg>
      <pc:sldChg chg="modSp">
        <pc:chgData name="Kumar,Sahana" userId="S::sk4273@drexel.edu::bfc03cfc-a65a-4c4b-9824-c4d10e877a9e" providerId="AD" clId="Web-{83160D94-2AB9-E2E3-9F21-65F12370C947}" dt="2023-10-31T01:59:30.146" v="52" actId="14100"/>
        <pc:sldMkLst>
          <pc:docMk/>
          <pc:sldMk cId="647974210" sldId="459"/>
        </pc:sldMkLst>
        <pc:spChg chg="mod">
          <ac:chgData name="Kumar,Sahana" userId="S::sk4273@drexel.edu::bfc03cfc-a65a-4c4b-9824-c4d10e877a9e" providerId="AD" clId="Web-{83160D94-2AB9-E2E3-9F21-65F12370C947}" dt="2023-10-31T01:57:42.987" v="32"/>
          <ac:spMkLst>
            <pc:docMk/>
            <pc:sldMk cId="647974210" sldId="459"/>
            <ac:spMk id="8" creationId="{7A704B51-DD11-75A2-0E59-56E6F11EACAA}"/>
          </ac:spMkLst>
        </pc:spChg>
        <pc:picChg chg="mod">
          <ac:chgData name="Kumar,Sahana" userId="S::sk4273@drexel.edu::bfc03cfc-a65a-4c4b-9824-c4d10e877a9e" providerId="AD" clId="Web-{83160D94-2AB9-E2E3-9F21-65F12370C947}" dt="2023-10-31T01:59:30.146" v="52" actId="14100"/>
          <ac:picMkLst>
            <pc:docMk/>
            <pc:sldMk cId="647974210" sldId="459"/>
            <ac:picMk id="2" creationId="{FB1C18DB-EDE0-0C03-5AAA-732880866A56}"/>
          </ac:picMkLst>
        </pc:picChg>
      </pc:sldChg>
      <pc:sldChg chg="addSp delSp modSp ord">
        <pc:chgData name="Kumar,Sahana" userId="S::sk4273@drexel.edu::bfc03cfc-a65a-4c4b-9824-c4d10e877a9e" providerId="AD" clId="Web-{83160D94-2AB9-E2E3-9F21-65F12370C947}" dt="2023-10-31T01:58:46.161" v="41" actId="14100"/>
        <pc:sldMkLst>
          <pc:docMk/>
          <pc:sldMk cId="1543876082" sldId="460"/>
        </pc:sldMkLst>
        <pc:spChg chg="add mod">
          <ac:chgData name="Kumar,Sahana" userId="S::sk4273@drexel.edu::bfc03cfc-a65a-4c4b-9824-c4d10e877a9e" providerId="AD" clId="Web-{83160D94-2AB9-E2E3-9F21-65F12370C947}" dt="2023-10-31T01:58:04.784" v="38"/>
          <ac:spMkLst>
            <pc:docMk/>
            <pc:sldMk cId="1543876082" sldId="460"/>
            <ac:spMk id="5" creationId="{4750C260-5391-80B0-4E4E-F062C4C142D5}"/>
          </ac:spMkLst>
        </pc:spChg>
        <pc:spChg chg="del">
          <ac:chgData name="Kumar,Sahana" userId="S::sk4273@drexel.edu::bfc03cfc-a65a-4c4b-9824-c4d10e877a9e" providerId="AD" clId="Web-{83160D94-2AB9-E2E3-9F21-65F12370C947}" dt="2023-10-31T01:56:47.188" v="9"/>
          <ac:spMkLst>
            <pc:docMk/>
            <pc:sldMk cId="1543876082" sldId="460"/>
            <ac:spMk id="8" creationId="{7A704B51-DD11-75A2-0E59-56E6F11EACAA}"/>
          </ac:spMkLst>
        </pc:spChg>
        <pc:picChg chg="mod">
          <ac:chgData name="Kumar,Sahana" userId="S::sk4273@drexel.edu::bfc03cfc-a65a-4c4b-9824-c4d10e877a9e" providerId="AD" clId="Web-{83160D94-2AB9-E2E3-9F21-65F12370C947}" dt="2023-10-31T01:58:46.161" v="41" actId="14100"/>
          <ac:picMkLst>
            <pc:docMk/>
            <pc:sldMk cId="1543876082" sldId="460"/>
            <ac:picMk id="2" creationId="{2FF46E10-E5EF-0D23-601A-4D82D395D8C6}"/>
          </ac:picMkLst>
        </pc:picChg>
      </pc:sldChg>
      <pc:sldChg chg="del">
        <pc:chgData name="Kumar,Sahana" userId="S::sk4273@drexel.edu::bfc03cfc-a65a-4c4b-9824-c4d10e877a9e" providerId="AD" clId="Web-{83160D94-2AB9-E2E3-9F21-65F12370C947}" dt="2023-10-31T02:00:13.179" v="53"/>
        <pc:sldMkLst>
          <pc:docMk/>
          <pc:sldMk cId="24803490" sldId="461"/>
        </pc:sldMkLst>
      </pc:sldChg>
      <pc:sldChg chg="addSp delSp modSp mod modClrScheme chgLayout">
        <pc:chgData name="Kumar,Sahana" userId="S::sk4273@drexel.edu::bfc03cfc-a65a-4c4b-9824-c4d10e877a9e" providerId="AD" clId="Web-{83160D94-2AB9-E2E3-9F21-65F12370C947}" dt="2023-10-31T02:01:58.839" v="62"/>
        <pc:sldMkLst>
          <pc:docMk/>
          <pc:sldMk cId="1372141978" sldId="466"/>
        </pc:sldMkLst>
        <pc:spChg chg="add del mod ord">
          <ac:chgData name="Kumar,Sahana" userId="S::sk4273@drexel.edu::bfc03cfc-a65a-4c4b-9824-c4d10e877a9e" providerId="AD" clId="Web-{83160D94-2AB9-E2E3-9F21-65F12370C947}" dt="2023-10-31T02:01:58.839" v="62"/>
          <ac:spMkLst>
            <pc:docMk/>
            <pc:sldMk cId="1372141978" sldId="466"/>
            <ac:spMk id="2" creationId="{8995F547-417B-1E62-A738-D8048E916125}"/>
          </ac:spMkLst>
        </pc:spChg>
        <pc:spChg chg="mod ord">
          <ac:chgData name="Kumar,Sahana" userId="S::sk4273@drexel.edu::bfc03cfc-a65a-4c4b-9824-c4d10e877a9e" providerId="AD" clId="Web-{83160D94-2AB9-E2E3-9F21-65F12370C947}" dt="2023-10-31T02:01:58.839" v="62"/>
          <ac:spMkLst>
            <pc:docMk/>
            <pc:sldMk cId="1372141978" sldId="466"/>
            <ac:spMk id="4" creationId="{393716DF-473D-8ABD-4282-C2E3660B5E6A}"/>
          </ac:spMkLst>
        </pc:spChg>
        <pc:spChg chg="mod ord">
          <ac:chgData name="Kumar,Sahana" userId="S::sk4273@drexel.edu::bfc03cfc-a65a-4c4b-9824-c4d10e877a9e" providerId="AD" clId="Web-{83160D94-2AB9-E2E3-9F21-65F12370C947}" dt="2023-10-31T02:01:58.839" v="62"/>
          <ac:spMkLst>
            <pc:docMk/>
            <pc:sldMk cId="1372141978" sldId="466"/>
            <ac:spMk id="11" creationId="{092E6B24-16F7-670B-E438-9554C4667C7F}"/>
          </ac:spMkLst>
        </pc:spChg>
      </pc:sldChg>
      <pc:sldChg chg="addSp delSp modSp add replId">
        <pc:chgData name="Kumar,Sahana" userId="S::sk4273@drexel.edu::bfc03cfc-a65a-4c4b-9824-c4d10e877a9e" providerId="AD" clId="Web-{83160D94-2AB9-E2E3-9F21-65F12370C947}" dt="2023-10-31T02:01:19.791" v="60" actId="14100"/>
        <pc:sldMkLst>
          <pc:docMk/>
          <pc:sldMk cId="2699281279" sldId="470"/>
        </pc:sldMkLst>
        <pc:spChg chg="mod">
          <ac:chgData name="Kumar,Sahana" userId="S::sk4273@drexel.edu::bfc03cfc-a65a-4c4b-9824-c4d10e877a9e" providerId="AD" clId="Web-{83160D94-2AB9-E2E3-9F21-65F12370C947}" dt="2023-10-31T01:57:57.550" v="36"/>
          <ac:spMkLst>
            <pc:docMk/>
            <pc:sldMk cId="2699281279" sldId="470"/>
            <ac:spMk id="5" creationId="{4750C260-5391-80B0-4E4E-F062C4C142D5}"/>
          </ac:spMkLst>
        </pc:spChg>
        <pc:picChg chg="del">
          <ac:chgData name="Kumar,Sahana" userId="S::sk4273@drexel.edu::bfc03cfc-a65a-4c4b-9824-c4d10e877a9e" providerId="AD" clId="Web-{83160D94-2AB9-E2E3-9F21-65F12370C947}" dt="2023-10-31T01:58:19.722" v="39"/>
          <ac:picMkLst>
            <pc:docMk/>
            <pc:sldMk cId="2699281279" sldId="470"/>
            <ac:picMk id="2" creationId="{2FF46E10-E5EF-0D23-601A-4D82D395D8C6}"/>
          </ac:picMkLst>
        </pc:picChg>
        <pc:picChg chg="add mod modCrop">
          <ac:chgData name="Kumar,Sahana" userId="S::sk4273@drexel.edu::bfc03cfc-a65a-4c4b-9824-c4d10e877a9e" providerId="AD" clId="Web-{83160D94-2AB9-E2E3-9F21-65F12370C947}" dt="2023-10-31T02:01:19.791" v="60" actId="14100"/>
          <ac:picMkLst>
            <pc:docMk/>
            <pc:sldMk cId="2699281279" sldId="470"/>
            <ac:picMk id="3" creationId="{D909D9CE-C84F-8EA4-F357-1C0407BC7103}"/>
          </ac:picMkLst>
        </pc:picChg>
      </pc:sldChg>
      <pc:sldChg chg="modSp add del ord replId">
        <pc:chgData name="Kumar,Sahana" userId="S::sk4273@drexel.edu::bfc03cfc-a65a-4c4b-9824-c4d10e877a9e" providerId="AD" clId="Web-{83160D94-2AB9-E2E3-9F21-65F12370C947}" dt="2023-10-31T01:57:09.220" v="17"/>
        <pc:sldMkLst>
          <pc:docMk/>
          <pc:sldMk cId="3124602102" sldId="470"/>
        </pc:sldMkLst>
        <pc:spChg chg="mod">
          <ac:chgData name="Kumar,Sahana" userId="S::sk4273@drexel.edu::bfc03cfc-a65a-4c4b-9824-c4d10e877a9e" providerId="AD" clId="Web-{83160D94-2AB9-E2E3-9F21-65F12370C947}" dt="2023-10-31T01:56:29.797" v="6" actId="20577"/>
          <ac:spMkLst>
            <pc:docMk/>
            <pc:sldMk cId="3124602102" sldId="470"/>
            <ac:spMk id="6" creationId="{2C877017-C055-BDF2-6CA6-480649252B81}"/>
          </ac:spMkLst>
        </pc:spChg>
      </pc:sldChg>
      <pc:sldChg chg="new">
        <pc:chgData name="Kumar,Sahana" userId="S::sk4273@drexel.edu::bfc03cfc-a65a-4c4b-9824-c4d10e877a9e" providerId="AD" clId="Web-{83160D94-2AB9-E2E3-9F21-65F12370C947}" dt="2023-10-31T02:02:10.027" v="63"/>
        <pc:sldMkLst>
          <pc:docMk/>
          <pc:sldMk cId="189040258" sldId="471"/>
        </pc:sldMkLst>
      </pc:sldChg>
    </pc:docChg>
  </pc:docChgLst>
  <pc:docChgLst>
    <pc:chgData name="Panchal,Purvi" userId="S::pp666@drexel.edu::4ade9ea2-c27d-4409-be2a-1ee70ff2ce9c" providerId="AD" clId="Web-{022308BC-DCD8-1815-BEBA-647C2682559A}"/>
    <pc:docChg chg="addSld delSld modSld sldOrd">
      <pc:chgData name="Panchal,Purvi" userId="S::pp666@drexel.edu::4ade9ea2-c27d-4409-be2a-1ee70ff2ce9c" providerId="AD" clId="Web-{022308BC-DCD8-1815-BEBA-647C2682559A}" dt="2023-11-14T06:26:47.708" v="407" actId="20577"/>
      <pc:docMkLst>
        <pc:docMk/>
      </pc:docMkLst>
      <pc:sldChg chg="addSp delSp modSp add modNotes">
        <pc:chgData name="Panchal,Purvi" userId="S::pp666@drexel.edu::4ade9ea2-c27d-4409-be2a-1ee70ff2ce9c" providerId="AD" clId="Web-{022308BC-DCD8-1815-BEBA-647C2682559A}" dt="2023-11-14T05:32:09.711" v="381" actId="20577"/>
        <pc:sldMkLst>
          <pc:docMk/>
          <pc:sldMk cId="1645414378" sldId="481"/>
        </pc:sldMkLst>
        <pc:spChg chg="del mod">
          <ac:chgData name="Panchal,Purvi" userId="S::pp666@drexel.edu::4ade9ea2-c27d-4409-be2a-1ee70ff2ce9c" providerId="AD" clId="Web-{022308BC-DCD8-1815-BEBA-647C2682559A}" dt="2023-11-14T01:31:54.837" v="3"/>
          <ac:spMkLst>
            <pc:docMk/>
            <pc:sldMk cId="1645414378" sldId="481"/>
            <ac:spMk id="2" creationId="{873B95EE-9809-BD84-5C45-191DDE248671}"/>
          </ac:spMkLst>
        </pc:spChg>
        <pc:spChg chg="add mod">
          <ac:chgData name="Panchal,Purvi" userId="S::pp666@drexel.edu::4ade9ea2-c27d-4409-be2a-1ee70ff2ce9c" providerId="AD" clId="Web-{022308BC-DCD8-1815-BEBA-647C2682559A}" dt="2023-11-14T05:32:09.711" v="381" actId="20577"/>
          <ac:spMkLst>
            <pc:docMk/>
            <pc:sldMk cId="1645414378" sldId="481"/>
            <ac:spMk id="3" creationId="{40CB9ABC-F577-6E03-9D98-F9ABE6333C12}"/>
          </ac:spMkLst>
        </pc:spChg>
        <pc:spChg chg="mod">
          <ac:chgData name="Panchal,Purvi" userId="S::pp666@drexel.edu::4ade9ea2-c27d-4409-be2a-1ee70ff2ce9c" providerId="AD" clId="Web-{022308BC-DCD8-1815-BEBA-647C2682559A}" dt="2023-11-14T03:39:40.702" v="12" actId="20577"/>
          <ac:spMkLst>
            <pc:docMk/>
            <pc:sldMk cId="1645414378" sldId="481"/>
            <ac:spMk id="11" creationId="{092E6B24-16F7-670B-E438-9554C4667C7F}"/>
          </ac:spMkLst>
        </pc:spChg>
        <pc:picChg chg="add mod">
          <ac:chgData name="Panchal,Purvi" userId="S::pp666@drexel.edu::4ade9ea2-c27d-4409-be2a-1ee70ff2ce9c" providerId="AD" clId="Web-{022308BC-DCD8-1815-BEBA-647C2682559A}" dt="2023-11-14T03:54:05.755" v="100" actId="1076"/>
          <ac:picMkLst>
            <pc:docMk/>
            <pc:sldMk cId="1645414378" sldId="481"/>
            <ac:picMk id="2" creationId="{D45F0D1E-DC61-117F-726F-39BD0FA90FDF}"/>
          </ac:picMkLst>
        </pc:picChg>
        <pc:picChg chg="del">
          <ac:chgData name="Panchal,Purvi" userId="S::pp666@drexel.edu::4ade9ea2-c27d-4409-be2a-1ee70ff2ce9c" providerId="AD" clId="Web-{022308BC-DCD8-1815-BEBA-647C2682559A}" dt="2023-11-14T01:31:57.618" v="4"/>
          <ac:picMkLst>
            <pc:docMk/>
            <pc:sldMk cId="1645414378" sldId="481"/>
            <ac:picMk id="7" creationId="{C416E6BB-8419-F36D-7303-2296EE0039D4}"/>
          </ac:picMkLst>
        </pc:picChg>
      </pc:sldChg>
      <pc:sldChg chg="modSp new del">
        <pc:chgData name="Panchal,Purvi" userId="S::pp666@drexel.edu::4ade9ea2-c27d-4409-be2a-1ee70ff2ce9c" providerId="AD" clId="Web-{022308BC-DCD8-1815-BEBA-647C2682559A}" dt="2023-11-14T05:32:16.773" v="383"/>
        <pc:sldMkLst>
          <pc:docMk/>
          <pc:sldMk cId="448686156" sldId="485"/>
        </pc:sldMkLst>
        <pc:spChg chg="mod">
          <ac:chgData name="Panchal,Purvi" userId="S::pp666@drexel.edu::4ade9ea2-c27d-4409-be2a-1ee70ff2ce9c" providerId="AD" clId="Web-{022308BC-DCD8-1815-BEBA-647C2682559A}" dt="2023-11-14T05:15:51.932" v="316" actId="20577"/>
          <ac:spMkLst>
            <pc:docMk/>
            <pc:sldMk cId="448686156" sldId="485"/>
            <ac:spMk id="3" creationId="{95C4E94B-57FF-F426-4564-4F93CB73DC71}"/>
          </ac:spMkLst>
        </pc:spChg>
      </pc:sldChg>
      <pc:sldChg chg="modSp new ord">
        <pc:chgData name="Panchal,Purvi" userId="S::pp666@drexel.edu::4ade9ea2-c27d-4409-be2a-1ee70ff2ce9c" providerId="AD" clId="Web-{022308BC-DCD8-1815-BEBA-647C2682559A}" dt="2023-11-14T05:31:54.835" v="378" actId="20577"/>
        <pc:sldMkLst>
          <pc:docMk/>
          <pc:sldMk cId="1173244703" sldId="488"/>
        </pc:sldMkLst>
        <pc:spChg chg="mod">
          <ac:chgData name="Panchal,Purvi" userId="S::pp666@drexel.edu::4ade9ea2-c27d-4409-be2a-1ee70ff2ce9c" providerId="AD" clId="Web-{022308BC-DCD8-1815-BEBA-647C2682559A}" dt="2023-11-14T05:25:45.732" v="346" actId="20577"/>
          <ac:spMkLst>
            <pc:docMk/>
            <pc:sldMk cId="1173244703" sldId="488"/>
            <ac:spMk id="2" creationId="{CC3CBAE3-496C-CF98-7205-3B5A0DF7559D}"/>
          </ac:spMkLst>
        </pc:spChg>
        <pc:spChg chg="mod">
          <ac:chgData name="Panchal,Purvi" userId="S::pp666@drexel.edu::4ade9ea2-c27d-4409-be2a-1ee70ff2ce9c" providerId="AD" clId="Web-{022308BC-DCD8-1815-BEBA-647C2682559A}" dt="2023-11-14T05:31:54.835" v="378" actId="20577"/>
          <ac:spMkLst>
            <pc:docMk/>
            <pc:sldMk cId="1173244703" sldId="488"/>
            <ac:spMk id="3" creationId="{8CB7AF5B-29BA-E39B-C101-E8A8A09FA470}"/>
          </ac:spMkLst>
        </pc:spChg>
      </pc:sldChg>
      <pc:sldChg chg="modSp new del ord">
        <pc:chgData name="Panchal,Purvi" userId="S::pp666@drexel.edu::4ade9ea2-c27d-4409-be2a-1ee70ff2ce9c" providerId="AD" clId="Web-{022308BC-DCD8-1815-BEBA-647C2682559A}" dt="2023-11-14T05:32:16.757" v="382"/>
        <pc:sldMkLst>
          <pc:docMk/>
          <pc:sldMk cId="419202586" sldId="493"/>
        </pc:sldMkLst>
        <pc:spChg chg="mod">
          <ac:chgData name="Panchal,Purvi" userId="S::pp666@drexel.edu::4ade9ea2-c27d-4409-be2a-1ee70ff2ce9c" providerId="AD" clId="Web-{022308BC-DCD8-1815-BEBA-647C2682559A}" dt="2023-11-14T05:27:30.360" v="370" actId="20577"/>
          <ac:spMkLst>
            <pc:docMk/>
            <pc:sldMk cId="419202586" sldId="493"/>
            <ac:spMk id="3" creationId="{C89523E9-0DE8-F823-60CF-060FA4B5DD91}"/>
          </ac:spMkLst>
        </pc:spChg>
      </pc:sldChg>
      <pc:sldChg chg="modSp">
        <pc:chgData name="Panchal,Purvi" userId="S::pp666@drexel.edu::4ade9ea2-c27d-4409-be2a-1ee70ff2ce9c" providerId="AD" clId="Web-{022308BC-DCD8-1815-BEBA-647C2682559A}" dt="2023-11-14T06:26:47.708" v="407" actId="20577"/>
        <pc:sldMkLst>
          <pc:docMk/>
          <pc:sldMk cId="2571349225" sldId="494"/>
        </pc:sldMkLst>
        <pc:spChg chg="mod">
          <ac:chgData name="Panchal,Purvi" userId="S::pp666@drexel.edu::4ade9ea2-c27d-4409-be2a-1ee70ff2ce9c" providerId="AD" clId="Web-{022308BC-DCD8-1815-BEBA-647C2682559A}" dt="2023-11-14T06:26:47.708" v="407" actId="20577"/>
          <ac:spMkLst>
            <pc:docMk/>
            <pc:sldMk cId="2571349225" sldId="494"/>
            <ac:spMk id="3" creationId="{58FDDED6-76D7-878B-74A6-940C72380AA8}"/>
          </ac:spMkLst>
        </pc:spChg>
      </pc:sldChg>
      <pc:sldChg chg="new del">
        <pc:chgData name="Panchal,Purvi" userId="S::pp666@drexel.edu::4ade9ea2-c27d-4409-be2a-1ee70ff2ce9c" providerId="AD" clId="Web-{022308BC-DCD8-1815-BEBA-647C2682559A}" dt="2023-11-14T05:17:21.872" v="339"/>
        <pc:sldMkLst>
          <pc:docMk/>
          <pc:sldMk cId="2711552525" sldId="494"/>
        </pc:sldMkLst>
      </pc:sldChg>
    </pc:docChg>
  </pc:docChgLst>
  <pc:docChgLst>
    <pc:chgData clId="Web-{269D31CC-7F90-3DB9-6DCA-669556674DF6}"/>
    <pc:docChg chg="modSld">
      <pc:chgData name="" userId="" providerId="" clId="Web-{269D31CC-7F90-3DB9-6DCA-669556674DF6}" dt="2023-11-14T04:22:07.982" v="0" actId="1076"/>
      <pc:docMkLst>
        <pc:docMk/>
      </pc:docMkLst>
      <pc:sldChg chg="modSp">
        <pc:chgData name="" userId="" providerId="" clId="Web-{269D31CC-7F90-3DB9-6DCA-669556674DF6}" dt="2023-11-14T04:22:07.982" v="0" actId="1076"/>
        <pc:sldMkLst>
          <pc:docMk/>
          <pc:sldMk cId="426503297" sldId="448"/>
        </pc:sldMkLst>
        <pc:spChg chg="mod">
          <ac:chgData name="" userId="" providerId="" clId="Web-{269D31CC-7F90-3DB9-6DCA-669556674DF6}" dt="2023-11-14T04:22:07.982" v="0" actId="1076"/>
          <ac:spMkLst>
            <pc:docMk/>
            <pc:sldMk cId="426503297" sldId="448"/>
            <ac:spMk id="5" creationId="{D1C0B937-D666-9D1D-5454-35B8101DCD3C}"/>
          </ac:spMkLst>
        </pc:spChg>
      </pc:sldChg>
    </pc:docChg>
  </pc:docChgLst>
  <pc:docChgLst>
    <pc:chgData name="Singh,Nirjhara" userId="S::ns3483@drexel.edu::9b108af7-6511-4415-8696-d2419ff85c77" providerId="AD" clId="Web-{B5D039A2-7F82-6D22-A367-7605E33F3CEC}"/>
    <pc:docChg chg="modSld">
      <pc:chgData name="Singh,Nirjhara" userId="S::ns3483@drexel.edu::9b108af7-6511-4415-8696-d2419ff85c77" providerId="AD" clId="Web-{B5D039A2-7F82-6D22-A367-7605E33F3CEC}" dt="2023-10-31T04:28:17.276" v="163" actId="20577"/>
      <pc:docMkLst>
        <pc:docMk/>
      </pc:docMkLst>
      <pc:sldChg chg="modSp">
        <pc:chgData name="Singh,Nirjhara" userId="S::ns3483@drexel.edu::9b108af7-6511-4415-8696-d2419ff85c77" providerId="AD" clId="Web-{B5D039A2-7F82-6D22-A367-7605E33F3CEC}" dt="2023-10-31T04:07:02.809" v="4" actId="20577"/>
        <pc:sldMkLst>
          <pc:docMk/>
          <pc:sldMk cId="48259427" sldId="397"/>
        </pc:sldMkLst>
        <pc:spChg chg="mod">
          <ac:chgData name="Singh,Nirjhara" userId="S::ns3483@drexel.edu::9b108af7-6511-4415-8696-d2419ff85c77" providerId="AD" clId="Web-{B5D039A2-7F82-6D22-A367-7605E33F3CEC}" dt="2023-10-31T04:07:02.809" v="4" actId="20577"/>
          <ac:spMkLst>
            <pc:docMk/>
            <pc:sldMk cId="48259427" sldId="397"/>
            <ac:spMk id="6" creationId="{2C877017-C055-BDF2-6CA6-480649252B81}"/>
          </ac:spMkLst>
        </pc:spChg>
      </pc:sldChg>
      <pc:sldChg chg="modSp">
        <pc:chgData name="Singh,Nirjhara" userId="S::ns3483@drexel.edu::9b108af7-6511-4415-8696-d2419ff85c77" providerId="AD" clId="Web-{B5D039A2-7F82-6D22-A367-7605E33F3CEC}" dt="2023-10-31T04:27:50.353" v="160" actId="20577"/>
        <pc:sldMkLst>
          <pc:docMk/>
          <pc:sldMk cId="1826293096" sldId="462"/>
        </pc:sldMkLst>
        <pc:spChg chg="mod">
          <ac:chgData name="Singh,Nirjhara" userId="S::ns3483@drexel.edu::9b108af7-6511-4415-8696-d2419ff85c77" providerId="AD" clId="Web-{B5D039A2-7F82-6D22-A367-7605E33F3CEC}" dt="2023-10-31T04:27:50.353" v="160" actId="20577"/>
          <ac:spMkLst>
            <pc:docMk/>
            <pc:sldMk cId="1826293096" sldId="462"/>
            <ac:spMk id="5" creationId="{55391A80-0AA0-1C63-605C-C751F6991D3B}"/>
          </ac:spMkLst>
        </pc:spChg>
      </pc:sldChg>
      <pc:sldChg chg="modSp">
        <pc:chgData name="Singh,Nirjhara" userId="S::ns3483@drexel.edu::9b108af7-6511-4415-8696-d2419ff85c77" providerId="AD" clId="Web-{B5D039A2-7F82-6D22-A367-7605E33F3CEC}" dt="2023-10-31T04:28:17.276" v="163" actId="20577"/>
        <pc:sldMkLst>
          <pc:docMk/>
          <pc:sldMk cId="1149285051" sldId="463"/>
        </pc:sldMkLst>
        <pc:spChg chg="mod">
          <ac:chgData name="Singh,Nirjhara" userId="S::ns3483@drexel.edu::9b108af7-6511-4415-8696-d2419ff85c77" providerId="AD" clId="Web-{B5D039A2-7F82-6D22-A367-7605E33F3CEC}" dt="2023-10-31T04:28:17.276" v="163" actId="20577"/>
          <ac:spMkLst>
            <pc:docMk/>
            <pc:sldMk cId="1149285051" sldId="463"/>
            <ac:spMk id="3" creationId="{925EC7B8-AB85-0BE5-8326-B1F2EB864868}"/>
          </ac:spMkLst>
        </pc:spChg>
      </pc:sldChg>
    </pc:docChg>
  </pc:docChgLst>
  <pc:docChgLst>
    <pc:chgData name="Talwala,Taha" userId="S::tt655@drexel.edu::b0f268ba-19ca-48e1-bd7d-4542d933e1dd" providerId="AD" clId="Web-{F8F28D83-E3FC-1B1B-482F-DD1500F3C58A}"/>
    <pc:docChg chg="addSld modSld">
      <pc:chgData name="Talwala,Taha" userId="S::tt655@drexel.edu::b0f268ba-19ca-48e1-bd7d-4542d933e1dd" providerId="AD" clId="Web-{F8F28D83-E3FC-1B1B-482F-DD1500F3C58A}" dt="2023-11-21T06:01:28.871" v="1125" actId="20577"/>
      <pc:docMkLst>
        <pc:docMk/>
      </pc:docMkLst>
      <pc:sldChg chg="modSp">
        <pc:chgData name="Talwala,Taha" userId="S::tt655@drexel.edu::b0f268ba-19ca-48e1-bd7d-4542d933e1dd" providerId="AD" clId="Web-{F8F28D83-E3FC-1B1B-482F-DD1500F3C58A}" dt="2023-11-21T02:44:41.201" v="19" actId="20577"/>
        <pc:sldMkLst>
          <pc:docMk/>
          <pc:sldMk cId="32585204" sldId="490"/>
        </pc:sldMkLst>
        <pc:spChg chg="mod">
          <ac:chgData name="Talwala,Taha" userId="S::tt655@drexel.edu::b0f268ba-19ca-48e1-bd7d-4542d933e1dd" providerId="AD" clId="Web-{F8F28D83-E3FC-1B1B-482F-DD1500F3C58A}" dt="2023-11-21T02:44:41.201" v="19" actId="20577"/>
          <ac:spMkLst>
            <pc:docMk/>
            <pc:sldMk cId="32585204" sldId="490"/>
            <ac:spMk id="3" creationId="{4ED06C79-7294-016C-3656-54AE68E94790}"/>
          </ac:spMkLst>
        </pc:spChg>
      </pc:sldChg>
      <pc:sldChg chg="addSp delSp modSp modCm">
        <pc:chgData name="Talwala,Taha" userId="S::tt655@drexel.edu::b0f268ba-19ca-48e1-bd7d-4542d933e1dd" providerId="AD" clId="Web-{F8F28D83-E3FC-1B1B-482F-DD1500F3C58A}" dt="2023-11-21T04:33:15.026" v="295" actId="1076"/>
        <pc:sldMkLst>
          <pc:docMk/>
          <pc:sldMk cId="980151235" sldId="501"/>
        </pc:sldMkLst>
        <pc:spChg chg="mod">
          <ac:chgData name="Talwala,Taha" userId="S::tt655@drexel.edu::b0f268ba-19ca-48e1-bd7d-4542d933e1dd" providerId="AD" clId="Web-{F8F28D83-E3FC-1B1B-482F-DD1500F3C58A}" dt="2023-11-21T04:32:58.041" v="291" actId="20577"/>
          <ac:spMkLst>
            <pc:docMk/>
            <pc:sldMk cId="980151235" sldId="501"/>
            <ac:spMk id="3" creationId="{E2E08066-C36B-BFF7-D399-707DEB84DAB3}"/>
          </ac:spMkLst>
        </pc:spChg>
        <pc:graphicFrameChg chg="del mod modGraphic">
          <ac:chgData name="Talwala,Taha" userId="S::tt655@drexel.edu::b0f268ba-19ca-48e1-bd7d-4542d933e1dd" providerId="AD" clId="Web-{F8F28D83-E3FC-1B1B-482F-DD1500F3C58A}" dt="2023-11-21T04:20:32.522" v="119"/>
          <ac:graphicFrameMkLst>
            <pc:docMk/>
            <pc:sldMk cId="980151235" sldId="501"/>
            <ac:graphicFrameMk id="16" creationId="{A4202E8C-78DF-A243-C6A5-F70F8524D4F1}"/>
          </ac:graphicFrameMkLst>
        </pc:graphicFrameChg>
        <pc:picChg chg="add mod">
          <ac:chgData name="Talwala,Taha" userId="S::tt655@drexel.edu::b0f268ba-19ca-48e1-bd7d-4542d933e1dd" providerId="AD" clId="Web-{F8F28D83-E3FC-1B1B-482F-DD1500F3C58A}" dt="2023-11-21T04:33:15.026" v="295" actId="1076"/>
          <ac:picMkLst>
            <pc:docMk/>
            <pc:sldMk cId="980151235" sldId="501"/>
            <ac:picMk id="675" creationId="{900CA2C2-E59A-8AC0-74AA-A1085619632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alwala,Taha" userId="S::tt655@drexel.edu::b0f268ba-19ca-48e1-bd7d-4542d933e1dd" providerId="AD" clId="Web-{F8F28D83-E3FC-1B1B-482F-DD1500F3C58A}" dt="2023-11-21T04:32:34.025" v="290" actId="20577"/>
              <pc2:cmMkLst xmlns:pc2="http://schemas.microsoft.com/office/powerpoint/2019/9/main/command">
                <pc:docMk/>
                <pc:sldMk cId="980151235" sldId="501"/>
                <pc2:cmMk id="{753084AC-899E-1C4F-B1CA-0270C0C5F512}"/>
              </pc2:cmMkLst>
            </pc226:cmChg>
          </p:ext>
        </pc:extLst>
      </pc:sldChg>
      <pc:sldChg chg="addSp delSp modSp add replId">
        <pc:chgData name="Talwala,Taha" userId="S::tt655@drexel.edu::b0f268ba-19ca-48e1-bd7d-4542d933e1dd" providerId="AD" clId="Web-{F8F28D83-E3FC-1B1B-482F-DD1500F3C58A}" dt="2023-11-21T05:53:02.514" v="1122" actId="20577"/>
        <pc:sldMkLst>
          <pc:docMk/>
          <pc:sldMk cId="2006036207" sldId="506"/>
        </pc:sldMkLst>
        <pc:spChg chg="mod">
          <ac:chgData name="Talwala,Taha" userId="S::tt655@drexel.edu::b0f268ba-19ca-48e1-bd7d-4542d933e1dd" providerId="AD" clId="Web-{F8F28D83-E3FC-1B1B-482F-DD1500F3C58A}" dt="2023-11-21T04:36:06.952" v="308" actId="20577"/>
          <ac:spMkLst>
            <pc:docMk/>
            <pc:sldMk cId="2006036207" sldId="506"/>
            <ac:spMk id="2" creationId="{D5986695-4903-F0EE-54CC-04AD10104696}"/>
          </ac:spMkLst>
        </pc:spChg>
        <pc:spChg chg="add del mod">
          <ac:chgData name="Talwala,Taha" userId="S::tt655@drexel.edu::b0f268ba-19ca-48e1-bd7d-4542d933e1dd" providerId="AD" clId="Web-{F8F28D83-E3FC-1B1B-482F-DD1500F3C58A}" dt="2023-11-21T05:02:48.093" v="551"/>
          <ac:spMkLst>
            <pc:docMk/>
            <pc:sldMk cId="2006036207" sldId="506"/>
            <ac:spMk id="3" creationId="{5F030280-574D-A26A-C0AA-1B7EDCC0B3DA}"/>
          </ac:spMkLst>
        </pc:spChg>
        <pc:spChg chg="mod">
          <ac:chgData name="Talwala,Taha" userId="S::tt655@drexel.edu::b0f268ba-19ca-48e1-bd7d-4542d933e1dd" providerId="AD" clId="Web-{F8F28D83-E3FC-1B1B-482F-DD1500F3C58A}" dt="2023-11-21T05:06:14.989" v="630" actId="20577"/>
          <ac:spMkLst>
            <pc:docMk/>
            <pc:sldMk cId="2006036207" sldId="506"/>
            <ac:spMk id="5" creationId="{D1C0B937-D666-9D1D-5454-35B8101DCD3C}"/>
          </ac:spMkLst>
        </pc:spChg>
        <pc:spChg chg="mod">
          <ac:chgData name="Talwala,Taha" userId="S::tt655@drexel.edu::b0f268ba-19ca-48e1-bd7d-4542d933e1dd" providerId="AD" clId="Web-{F8F28D83-E3FC-1B1B-482F-DD1500F3C58A}" dt="2023-11-21T04:36:21.843" v="316" actId="20577"/>
          <ac:spMkLst>
            <pc:docMk/>
            <pc:sldMk cId="2006036207" sldId="506"/>
            <ac:spMk id="6" creationId="{E4DF961F-7554-F167-F7A5-BE5D8D20415E}"/>
          </ac:spMkLst>
        </pc:spChg>
        <pc:spChg chg="mod">
          <ac:chgData name="Talwala,Taha" userId="S::tt655@drexel.edu::b0f268ba-19ca-48e1-bd7d-4542d933e1dd" providerId="AD" clId="Web-{F8F28D83-E3FC-1B1B-482F-DD1500F3C58A}" dt="2023-11-21T05:00:59.419" v="548" actId="20577"/>
          <ac:spMkLst>
            <pc:docMk/>
            <pc:sldMk cId="2006036207" sldId="506"/>
            <ac:spMk id="7" creationId="{CD775C31-F714-F8B3-BCEF-73EC618BA1FA}"/>
          </ac:spMkLst>
        </pc:spChg>
        <pc:spChg chg="add del mod">
          <ac:chgData name="Talwala,Taha" userId="S::tt655@drexel.edu::b0f268ba-19ca-48e1-bd7d-4542d933e1dd" providerId="AD" clId="Web-{F8F28D83-E3FC-1B1B-482F-DD1500F3C58A}" dt="2023-11-21T04:56:18.615" v="517"/>
          <ac:spMkLst>
            <pc:docMk/>
            <pc:sldMk cId="2006036207" sldId="506"/>
            <ac:spMk id="5708" creationId="{D1B98B23-028C-2A45-5ECE-DCF1643C4272}"/>
          </ac:spMkLst>
        </pc:spChg>
        <pc:spChg chg="add del mod">
          <ac:chgData name="Talwala,Taha" userId="S::tt655@drexel.edu::b0f268ba-19ca-48e1-bd7d-4542d933e1dd" providerId="AD" clId="Web-{F8F28D83-E3FC-1B1B-482F-DD1500F3C58A}" dt="2023-11-21T04:59:42.089" v="541"/>
          <ac:spMkLst>
            <pc:docMk/>
            <pc:sldMk cId="2006036207" sldId="506"/>
            <ac:spMk id="5971" creationId="{70D3D050-507F-950D-B16D-0F304A57938B}"/>
          </ac:spMkLst>
        </pc:spChg>
        <pc:spChg chg="add mod">
          <ac:chgData name="Talwala,Taha" userId="S::tt655@drexel.edu::b0f268ba-19ca-48e1-bd7d-4542d933e1dd" providerId="AD" clId="Web-{F8F28D83-E3FC-1B1B-482F-DD1500F3C58A}" dt="2023-11-21T05:09:37.791" v="683" actId="20577"/>
          <ac:spMkLst>
            <pc:docMk/>
            <pc:sldMk cId="2006036207" sldId="506"/>
            <ac:spMk id="6119" creationId="{FC4FF125-76EE-3E1F-C4D4-893C3F6680B8}"/>
          </ac:spMkLst>
        </pc:spChg>
        <pc:spChg chg="add mod">
          <ac:chgData name="Talwala,Taha" userId="S::tt655@drexel.edu::b0f268ba-19ca-48e1-bd7d-4542d933e1dd" providerId="AD" clId="Web-{F8F28D83-E3FC-1B1B-482F-DD1500F3C58A}" dt="2023-11-21T05:50:37.635" v="1105" actId="20577"/>
          <ac:spMkLst>
            <pc:docMk/>
            <pc:sldMk cId="2006036207" sldId="506"/>
            <ac:spMk id="6120" creationId="{6515DF3E-EAE5-93CF-13B1-82810281A344}"/>
          </ac:spMkLst>
        </pc:spChg>
        <pc:spChg chg="add mod">
          <ac:chgData name="Talwala,Taha" userId="S::tt655@drexel.edu::b0f268ba-19ca-48e1-bd7d-4542d933e1dd" providerId="AD" clId="Web-{F8F28D83-E3FC-1B1B-482F-DD1500F3C58A}" dt="2023-11-21T05:53:02.514" v="1122" actId="20577"/>
          <ac:spMkLst>
            <pc:docMk/>
            <pc:sldMk cId="2006036207" sldId="506"/>
            <ac:spMk id="6121" creationId="{C45C22C9-C858-A040-4511-ED834436EC24}"/>
          </ac:spMkLst>
        </pc:spChg>
        <pc:spChg chg="add mod">
          <ac:chgData name="Talwala,Taha" userId="S::tt655@drexel.edu::b0f268ba-19ca-48e1-bd7d-4542d933e1dd" providerId="AD" clId="Web-{F8F28D83-E3FC-1B1B-482F-DD1500F3C58A}" dt="2023-11-21T05:23:16.578" v="853" actId="20577"/>
          <ac:spMkLst>
            <pc:docMk/>
            <pc:sldMk cId="2006036207" sldId="506"/>
            <ac:spMk id="6122" creationId="{79E732F0-8D7D-B711-440F-53DD66584F3E}"/>
          </ac:spMkLst>
        </pc:spChg>
        <pc:spChg chg="add mod">
          <ac:chgData name="Talwala,Taha" userId="S::tt655@drexel.edu::b0f268ba-19ca-48e1-bd7d-4542d933e1dd" providerId="AD" clId="Web-{F8F28D83-E3FC-1B1B-482F-DD1500F3C58A}" dt="2023-11-21T05:25:39.378" v="997" actId="20577"/>
          <ac:spMkLst>
            <pc:docMk/>
            <pc:sldMk cId="2006036207" sldId="506"/>
            <ac:spMk id="6123" creationId="{1CA23618-3015-7AF4-2222-583FD9AA5E71}"/>
          </ac:spMkLst>
        </pc:spChg>
        <pc:spChg chg="mod">
          <ac:chgData name="Talwala,Taha" userId="S::tt655@drexel.edu::b0f268ba-19ca-48e1-bd7d-4542d933e1dd" providerId="AD" clId="Web-{F8F28D83-E3FC-1B1B-482F-DD1500F3C58A}" dt="2023-11-21T05:09:16.088" v="642" actId="1076"/>
          <ac:spMkLst>
            <pc:docMk/>
            <pc:sldMk cId="2006036207" sldId="506"/>
            <ac:spMk id="6155" creationId="{ED822AA7-256D-7EB8-E85D-1B2632D5DABA}"/>
          </ac:spMkLst>
        </pc:spChg>
        <pc:graphicFrameChg chg="add del mod modGraphic">
          <ac:chgData name="Talwala,Taha" userId="S::tt655@drexel.edu::b0f268ba-19ca-48e1-bd7d-4542d933e1dd" providerId="AD" clId="Web-{F8F28D83-E3FC-1B1B-482F-DD1500F3C58A}" dt="2023-11-21T04:52:12.140" v="462"/>
          <ac:graphicFrameMkLst>
            <pc:docMk/>
            <pc:sldMk cId="2006036207" sldId="506"/>
            <ac:graphicFrameMk id="9" creationId="{F95A8BC8-67F2-A301-4C1F-BB0D92D72D69}"/>
          </ac:graphicFrameMkLst>
        </pc:graphicFrameChg>
        <pc:graphicFrameChg chg="add del mod modGraphic">
          <ac:chgData name="Talwala,Taha" userId="S::tt655@drexel.edu::b0f268ba-19ca-48e1-bd7d-4542d933e1dd" providerId="AD" clId="Web-{F8F28D83-E3FC-1B1B-482F-DD1500F3C58A}" dt="2023-11-21T05:08:44.087" v="634"/>
          <ac:graphicFrameMkLst>
            <pc:docMk/>
            <pc:sldMk cId="2006036207" sldId="506"/>
            <ac:graphicFrameMk id="22" creationId="{E8812440-3CCA-0AD3-00FD-AA961E10F60A}"/>
          </ac:graphicFrameMkLst>
        </pc:graphicFrameChg>
        <pc:graphicFrameChg chg="add del mod ord modGraphic">
          <ac:chgData name="Talwala,Taha" userId="S::tt655@drexel.edu::b0f268ba-19ca-48e1-bd7d-4542d933e1dd" providerId="AD" clId="Web-{F8F28D83-E3FC-1B1B-482F-DD1500F3C58A}" dt="2023-11-21T04:59:40.073" v="540"/>
          <ac:graphicFrameMkLst>
            <pc:docMk/>
            <pc:sldMk cId="2006036207" sldId="506"/>
            <ac:graphicFrameMk id="5985" creationId="{C188D18B-926B-F4AF-269F-34AE373A85FF}"/>
          </ac:graphicFrameMkLst>
        </pc:graphicFrameChg>
        <pc:graphicFrameChg chg="add del mod ord modGraphic">
          <ac:chgData name="Talwala,Taha" userId="S::tt655@drexel.edu::b0f268ba-19ca-48e1-bd7d-4542d933e1dd" providerId="AD" clId="Web-{F8F28D83-E3FC-1B1B-482F-DD1500F3C58A}" dt="2023-11-21T05:02:48.093" v="551"/>
          <ac:graphicFrameMkLst>
            <pc:docMk/>
            <pc:sldMk cId="2006036207" sldId="506"/>
            <ac:graphicFrameMk id="6083" creationId="{93B9B61C-8138-2D38-5AA1-8CF080099562}"/>
          </ac:graphicFrameMkLst>
        </pc:graphicFrameChg>
        <pc:picChg chg="del">
          <ac:chgData name="Talwala,Taha" userId="S::tt655@drexel.edu::b0f268ba-19ca-48e1-bd7d-4542d933e1dd" providerId="AD" clId="Web-{F8F28D83-E3FC-1B1B-482F-DD1500F3C58A}" dt="2023-11-21T05:05:58.833" v="553"/>
          <ac:picMkLst>
            <pc:docMk/>
            <pc:sldMk cId="2006036207" sldId="506"/>
            <ac:picMk id="11" creationId="{11ACC6E2-5B21-0153-5777-2496BAFD69CF}"/>
          </ac:picMkLst>
        </pc:picChg>
        <pc:picChg chg="del">
          <ac:chgData name="Talwala,Taha" userId="S::tt655@drexel.edu::b0f268ba-19ca-48e1-bd7d-4542d933e1dd" providerId="AD" clId="Web-{F8F28D83-E3FC-1B1B-482F-DD1500F3C58A}" dt="2023-11-21T04:36:08.359" v="309"/>
          <ac:picMkLst>
            <pc:docMk/>
            <pc:sldMk cId="2006036207" sldId="506"/>
            <ac:picMk id="5124" creationId="{FF89E0A0-1E30-70A4-753E-F1AEBB97833F}"/>
          </ac:picMkLst>
        </pc:picChg>
      </pc:sldChg>
      <pc:sldChg chg="modSp">
        <pc:chgData name="Talwala,Taha" userId="S::tt655@drexel.edu::b0f268ba-19ca-48e1-bd7d-4542d933e1dd" providerId="AD" clId="Web-{F8F28D83-E3FC-1B1B-482F-DD1500F3C58A}" dt="2023-11-21T06:01:28.871" v="1125" actId="20577"/>
        <pc:sldMkLst>
          <pc:docMk/>
          <pc:sldMk cId="2490078163" sldId="507"/>
        </pc:sldMkLst>
        <pc:spChg chg="mod">
          <ac:chgData name="Talwala,Taha" userId="S::tt655@drexel.edu::b0f268ba-19ca-48e1-bd7d-4542d933e1dd" providerId="AD" clId="Web-{F8F28D83-E3FC-1B1B-482F-DD1500F3C58A}" dt="2023-11-21T06:01:28.871" v="1125" actId="20577"/>
          <ac:spMkLst>
            <pc:docMk/>
            <pc:sldMk cId="2490078163" sldId="507"/>
            <ac:spMk id="8" creationId="{6B7606A2-DD4B-35DF-A25F-712D8DA8303A}"/>
          </ac:spMkLst>
        </pc:spChg>
      </pc:sldChg>
    </pc:docChg>
  </pc:docChgLst>
  <pc:docChgLst>
    <pc:chgData name="Desai,Priyal Dharmendrabhai" userId="S::pd556@drexel.edu::6fd47772-6307-4d93-88c5-b684fca22c5c" providerId="AD" clId="Web-{2105A660-A9D6-CA7B-B561-BAA8AC0723BC}"/>
    <pc:docChg chg="modSld">
      <pc:chgData name="Desai,Priyal Dharmendrabhai" userId="S::pd556@drexel.edu::6fd47772-6307-4d93-88c5-b684fca22c5c" providerId="AD" clId="Web-{2105A660-A9D6-CA7B-B561-BAA8AC0723BC}" dt="2023-10-24T04:06:00.519" v="182" actId="20577"/>
      <pc:docMkLst>
        <pc:docMk/>
      </pc:docMkLst>
      <pc:sldChg chg="modSp">
        <pc:chgData name="Desai,Priyal Dharmendrabhai" userId="S::pd556@drexel.edu::6fd47772-6307-4d93-88c5-b684fca22c5c" providerId="AD" clId="Web-{2105A660-A9D6-CA7B-B561-BAA8AC0723BC}" dt="2023-10-24T04:06:00.519" v="182" actId="20577"/>
        <pc:sldMkLst>
          <pc:docMk/>
          <pc:sldMk cId="3470070007" sldId="452"/>
        </pc:sldMkLst>
        <pc:spChg chg="mod">
          <ac:chgData name="Desai,Priyal Dharmendrabhai" userId="S::pd556@drexel.edu::6fd47772-6307-4d93-88c5-b684fca22c5c" providerId="AD" clId="Web-{2105A660-A9D6-CA7B-B561-BAA8AC0723BC}" dt="2023-10-24T04:06:00.519" v="182" actId="20577"/>
          <ac:spMkLst>
            <pc:docMk/>
            <pc:sldMk cId="3470070007" sldId="452"/>
            <ac:spMk id="3" creationId="{A4474135-BA6B-AC22-CAE4-CEED3DAE61B0}"/>
          </ac:spMkLst>
        </pc:spChg>
      </pc:sldChg>
      <pc:sldChg chg="modSp">
        <pc:chgData name="Desai,Priyal Dharmendrabhai" userId="S::pd556@drexel.edu::6fd47772-6307-4d93-88c5-b684fca22c5c" providerId="AD" clId="Web-{2105A660-A9D6-CA7B-B561-BAA8AC0723BC}" dt="2023-10-24T03:52:50.467" v="161" actId="20577"/>
        <pc:sldMkLst>
          <pc:docMk/>
          <pc:sldMk cId="2800393069" sldId="454"/>
        </pc:sldMkLst>
        <pc:spChg chg="mod">
          <ac:chgData name="Desai,Priyal Dharmendrabhai" userId="S::pd556@drexel.edu::6fd47772-6307-4d93-88c5-b684fca22c5c" providerId="AD" clId="Web-{2105A660-A9D6-CA7B-B561-BAA8AC0723BC}" dt="2023-10-24T03:52:50.467" v="161" actId="20577"/>
          <ac:spMkLst>
            <pc:docMk/>
            <pc:sldMk cId="2800393069" sldId="454"/>
            <ac:spMk id="3" creationId="{5FF64E11-DAB0-4409-BBC1-3B58952EC946}"/>
          </ac:spMkLst>
        </pc:spChg>
      </pc:sldChg>
      <pc:sldChg chg="modSp">
        <pc:chgData name="Desai,Priyal Dharmendrabhai" userId="S::pd556@drexel.edu::6fd47772-6307-4d93-88c5-b684fca22c5c" providerId="AD" clId="Web-{2105A660-A9D6-CA7B-B561-BAA8AC0723BC}" dt="2023-10-24T03:52:13.606" v="158" actId="20577"/>
        <pc:sldMkLst>
          <pc:docMk/>
          <pc:sldMk cId="3456226270" sldId="455"/>
        </pc:sldMkLst>
        <pc:spChg chg="mod">
          <ac:chgData name="Desai,Priyal Dharmendrabhai" userId="S::pd556@drexel.edu::6fd47772-6307-4d93-88c5-b684fca22c5c" providerId="AD" clId="Web-{2105A660-A9D6-CA7B-B561-BAA8AC0723BC}" dt="2023-10-24T03:52:13.606" v="158" actId="20577"/>
          <ac:spMkLst>
            <pc:docMk/>
            <pc:sldMk cId="3456226270" sldId="455"/>
            <ac:spMk id="3" creationId="{70703FC7-86DD-D0A9-6297-361869625E91}"/>
          </ac:spMkLst>
        </pc:spChg>
      </pc:sldChg>
    </pc:docChg>
  </pc:docChgLst>
  <pc:docChgLst>
    <pc:chgData name="Gupta,Yash" userId="S::ysg26@drexel.edu::c3720bc3-89b7-4eff-a314-17eacd6ecfe3" providerId="AD" clId="Web-{4A206B11-EC09-C7AD-C99F-CB881D131D20}"/>
    <pc:docChg chg="addSld delSld modSld">
      <pc:chgData name="Gupta,Yash" userId="S::ysg26@drexel.edu::c3720bc3-89b7-4eff-a314-17eacd6ecfe3" providerId="AD" clId="Web-{4A206B11-EC09-C7AD-C99F-CB881D131D20}" dt="2023-11-14T04:57:04.992" v="1103"/>
      <pc:docMkLst>
        <pc:docMk/>
      </pc:docMkLst>
      <pc:sldChg chg="modSp">
        <pc:chgData name="Gupta,Yash" userId="S::ysg26@drexel.edu::c3720bc3-89b7-4eff-a314-17eacd6ecfe3" providerId="AD" clId="Web-{4A206B11-EC09-C7AD-C99F-CB881D131D20}" dt="2023-11-14T04:56:18.364" v="1102" actId="20577"/>
        <pc:sldMkLst>
          <pc:docMk/>
          <pc:sldMk cId="1372141978" sldId="466"/>
        </pc:sldMkLst>
        <pc:spChg chg="mod">
          <ac:chgData name="Gupta,Yash" userId="S::ysg26@drexel.edu::c3720bc3-89b7-4eff-a314-17eacd6ecfe3" providerId="AD" clId="Web-{4A206B11-EC09-C7AD-C99F-CB881D131D20}" dt="2023-11-14T04:56:18.364" v="1102" actId="20577"/>
          <ac:spMkLst>
            <pc:docMk/>
            <pc:sldMk cId="1372141978" sldId="466"/>
            <ac:spMk id="3" creationId="{9B83E43B-6C2F-595B-9220-ACD8E0AD5BEC}"/>
          </ac:spMkLst>
        </pc:spChg>
        <pc:spChg chg="mod">
          <ac:chgData name="Gupta,Yash" userId="S::ysg26@drexel.edu::c3720bc3-89b7-4eff-a314-17eacd6ecfe3" providerId="AD" clId="Web-{4A206B11-EC09-C7AD-C99F-CB881D131D20}" dt="2023-11-14T03:41:33.337" v="18" actId="20577"/>
          <ac:spMkLst>
            <pc:docMk/>
            <pc:sldMk cId="1372141978" sldId="466"/>
            <ac:spMk id="11" creationId="{092E6B24-16F7-670B-E438-9554C4667C7F}"/>
          </ac:spMkLst>
        </pc:spChg>
      </pc:sldChg>
      <pc:sldChg chg="del">
        <pc:chgData name="Gupta,Yash" userId="S::ysg26@drexel.edu::c3720bc3-89b7-4eff-a314-17eacd6ecfe3" providerId="AD" clId="Web-{4A206B11-EC09-C7AD-C99F-CB881D131D20}" dt="2023-11-14T04:57:04.992" v="1103"/>
        <pc:sldMkLst>
          <pc:docMk/>
          <pc:sldMk cId="2557625030" sldId="473"/>
        </pc:sldMkLst>
      </pc:sldChg>
      <pc:sldChg chg="modSp">
        <pc:chgData name="Gupta,Yash" userId="S::ysg26@drexel.edu::c3720bc3-89b7-4eff-a314-17eacd6ecfe3" providerId="AD" clId="Web-{4A206B11-EC09-C7AD-C99F-CB881D131D20}" dt="2023-11-14T04:53:34.447" v="1092" actId="20577"/>
        <pc:sldMkLst>
          <pc:docMk/>
          <pc:sldMk cId="3833364395" sldId="482"/>
        </pc:sldMkLst>
        <pc:spChg chg="mod">
          <ac:chgData name="Gupta,Yash" userId="S::ysg26@drexel.edu::c3720bc3-89b7-4eff-a314-17eacd6ecfe3" providerId="AD" clId="Web-{4A206B11-EC09-C7AD-C99F-CB881D131D20}" dt="2023-11-14T04:51:18.360" v="1010" actId="20577"/>
          <ac:spMkLst>
            <pc:docMk/>
            <pc:sldMk cId="3833364395" sldId="482"/>
            <ac:spMk id="2" creationId="{873B95EE-9809-BD84-5C45-191DDE248671}"/>
          </ac:spMkLst>
        </pc:spChg>
        <pc:spChg chg="mod">
          <ac:chgData name="Gupta,Yash" userId="S::ysg26@drexel.edu::c3720bc3-89b7-4eff-a314-17eacd6ecfe3" providerId="AD" clId="Web-{4A206B11-EC09-C7AD-C99F-CB881D131D20}" dt="2023-11-14T04:53:34.447" v="1092" actId="20577"/>
          <ac:spMkLst>
            <pc:docMk/>
            <pc:sldMk cId="3833364395" sldId="482"/>
            <ac:spMk id="3" creationId="{47D7397D-9DBC-A6C0-6F6A-A75C18570C7A}"/>
          </ac:spMkLst>
        </pc:spChg>
        <pc:picChg chg="mod">
          <ac:chgData name="Gupta,Yash" userId="S::ysg26@drexel.edu::c3720bc3-89b7-4eff-a314-17eacd6ecfe3" providerId="AD" clId="Web-{4A206B11-EC09-C7AD-C99F-CB881D131D20}" dt="2023-11-14T04:41:47.276" v="894" actId="14100"/>
          <ac:picMkLst>
            <pc:docMk/>
            <pc:sldMk cId="3833364395" sldId="482"/>
            <ac:picMk id="6" creationId="{CDB76C70-BEE5-F9DD-9361-DF62A1DA0DC3}"/>
          </ac:picMkLst>
        </pc:picChg>
      </pc:sldChg>
      <pc:sldChg chg="modSp">
        <pc:chgData name="Gupta,Yash" userId="S::ysg26@drexel.edu::c3720bc3-89b7-4eff-a314-17eacd6ecfe3" providerId="AD" clId="Web-{4A206B11-EC09-C7AD-C99F-CB881D131D20}" dt="2023-11-14T04:53:54.886" v="1097" actId="20577"/>
        <pc:sldMkLst>
          <pc:docMk/>
          <pc:sldMk cId="1490636530" sldId="486"/>
        </pc:sldMkLst>
        <pc:spChg chg="mod">
          <ac:chgData name="Gupta,Yash" userId="S::ysg26@drexel.edu::c3720bc3-89b7-4eff-a314-17eacd6ecfe3" providerId="AD" clId="Web-{4A206B11-EC09-C7AD-C99F-CB881D131D20}" dt="2023-11-14T04:53:54.886" v="1097" actId="20577"/>
          <ac:spMkLst>
            <pc:docMk/>
            <pc:sldMk cId="1490636530" sldId="486"/>
            <ac:spMk id="2" creationId="{873B95EE-9809-BD84-5C45-191DDE248671}"/>
          </ac:spMkLst>
        </pc:spChg>
      </pc:sldChg>
      <pc:sldChg chg="modSp">
        <pc:chgData name="Gupta,Yash" userId="S::ysg26@drexel.edu::c3720bc3-89b7-4eff-a314-17eacd6ecfe3" providerId="AD" clId="Web-{4A206B11-EC09-C7AD-C99F-CB881D131D20}" dt="2023-11-14T04:48:36.350" v="987" actId="20577"/>
        <pc:sldMkLst>
          <pc:docMk/>
          <pc:sldMk cId="4248446521" sldId="489"/>
        </pc:sldMkLst>
        <pc:spChg chg="mod">
          <ac:chgData name="Gupta,Yash" userId="S::ysg26@drexel.edu::c3720bc3-89b7-4eff-a314-17eacd6ecfe3" providerId="AD" clId="Web-{4A206B11-EC09-C7AD-C99F-CB881D131D20}" dt="2023-11-14T04:48:36.350" v="987" actId="20577"/>
          <ac:spMkLst>
            <pc:docMk/>
            <pc:sldMk cId="4248446521" sldId="489"/>
            <ac:spMk id="3" creationId="{43C3C9C8-B2CB-A133-4F1B-3AED5E84F9B4}"/>
          </ac:spMkLst>
        </pc:spChg>
      </pc:sldChg>
      <pc:sldChg chg="modSp add del replId">
        <pc:chgData name="Gupta,Yash" userId="S::ysg26@drexel.edu::c3720bc3-89b7-4eff-a314-17eacd6ecfe3" providerId="AD" clId="Web-{4A206B11-EC09-C7AD-C99F-CB881D131D20}" dt="2023-11-14T04:30:04.183" v="679"/>
        <pc:sldMkLst>
          <pc:docMk/>
          <pc:sldMk cId="916700818" sldId="491"/>
        </pc:sldMkLst>
        <pc:spChg chg="mod">
          <ac:chgData name="Gupta,Yash" userId="S::ysg26@drexel.edu::c3720bc3-89b7-4eff-a314-17eacd6ecfe3" providerId="AD" clId="Web-{4A206B11-EC09-C7AD-C99F-CB881D131D20}" dt="2023-11-14T04:28:38.350" v="658" actId="20577"/>
          <ac:spMkLst>
            <pc:docMk/>
            <pc:sldMk cId="916700818" sldId="491"/>
            <ac:spMk id="3" creationId="{43C3C9C8-B2CB-A133-4F1B-3AED5E84F9B4}"/>
          </ac:spMkLst>
        </pc:spChg>
      </pc:sldChg>
      <pc:sldChg chg="add replId">
        <pc:chgData name="Gupta,Yash" userId="S::ysg26@drexel.edu::c3720bc3-89b7-4eff-a314-17eacd6ecfe3" providerId="AD" clId="Web-{4A206B11-EC09-C7AD-C99F-CB881D131D20}" dt="2023-11-14T04:29:55.011" v="678"/>
        <pc:sldMkLst>
          <pc:docMk/>
          <pc:sldMk cId="372734973" sldId="492"/>
        </pc:sldMkLst>
      </pc:sldChg>
    </pc:docChg>
  </pc:docChgLst>
  <pc:docChgLst>
    <pc:chgData name="Kumar,Sahana" userId="S::sk4273@drexel.edu::bfc03cfc-a65a-4c4b-9824-c4d10e877a9e" providerId="AD" clId="Web-{ADAC2C4F-7E3B-4420-40B2-19EF6DD53A75}"/>
    <pc:docChg chg="delSld modSld">
      <pc:chgData name="Kumar,Sahana" userId="S::sk4273@drexel.edu::bfc03cfc-a65a-4c4b-9824-c4d10e877a9e" providerId="AD" clId="Web-{ADAC2C4F-7E3B-4420-40B2-19EF6DD53A75}" dt="2023-11-21T05:05:36.474" v="800"/>
      <pc:docMkLst>
        <pc:docMk/>
      </pc:docMkLst>
      <pc:sldChg chg="modSp">
        <pc:chgData name="Kumar,Sahana" userId="S::sk4273@drexel.edu::bfc03cfc-a65a-4c4b-9824-c4d10e877a9e" providerId="AD" clId="Web-{ADAC2C4F-7E3B-4420-40B2-19EF6DD53A75}" dt="2023-11-21T03:58:25.223" v="194" actId="1076"/>
        <pc:sldMkLst>
          <pc:docMk/>
          <pc:sldMk cId="1372141978" sldId="466"/>
        </pc:sldMkLst>
        <pc:spChg chg="mod">
          <ac:chgData name="Kumar,Sahana" userId="S::sk4273@drexel.edu::bfc03cfc-a65a-4c4b-9824-c4d10e877a9e" providerId="AD" clId="Web-{ADAC2C4F-7E3B-4420-40B2-19EF6DD53A75}" dt="2023-11-21T03:58:25.223" v="194" actId="1076"/>
          <ac:spMkLst>
            <pc:docMk/>
            <pc:sldMk cId="1372141978" sldId="466"/>
            <ac:spMk id="3" creationId="{9B83E43B-6C2F-595B-9220-ACD8E0AD5BEC}"/>
          </ac:spMkLst>
        </pc:spChg>
      </pc:sldChg>
      <pc:sldChg chg="modSp">
        <pc:chgData name="Kumar,Sahana" userId="S::sk4273@drexel.edu::bfc03cfc-a65a-4c4b-9824-c4d10e877a9e" providerId="AD" clId="Web-{ADAC2C4F-7E3B-4420-40B2-19EF6DD53A75}" dt="2023-11-21T05:04:11.190" v="799" actId="20577"/>
        <pc:sldMkLst>
          <pc:docMk/>
          <pc:sldMk cId="3643579835" sldId="480"/>
        </pc:sldMkLst>
        <pc:spChg chg="mod">
          <ac:chgData name="Kumar,Sahana" userId="S::sk4273@drexel.edu::bfc03cfc-a65a-4c4b-9824-c4d10e877a9e" providerId="AD" clId="Web-{ADAC2C4F-7E3B-4420-40B2-19EF6DD53A75}" dt="2023-11-21T05:04:11.190" v="799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addSp delSp modSp">
        <pc:chgData name="Kumar,Sahana" userId="S::sk4273@drexel.edu::bfc03cfc-a65a-4c4b-9824-c4d10e877a9e" providerId="AD" clId="Web-{ADAC2C4F-7E3B-4420-40B2-19EF6DD53A75}" dt="2023-11-21T03:56:51.063" v="193" actId="20577"/>
        <pc:sldMkLst>
          <pc:docMk/>
          <pc:sldMk cId="3833364395" sldId="482"/>
        </pc:sldMkLst>
        <pc:spChg chg="mod">
          <ac:chgData name="Kumar,Sahana" userId="S::sk4273@drexel.edu::bfc03cfc-a65a-4c4b-9824-c4d10e877a9e" providerId="AD" clId="Web-{ADAC2C4F-7E3B-4420-40B2-19EF6DD53A75}" dt="2023-11-21T03:56:21.719" v="180" actId="1076"/>
          <ac:spMkLst>
            <pc:docMk/>
            <pc:sldMk cId="3833364395" sldId="482"/>
            <ac:spMk id="2" creationId="{873B95EE-9809-BD84-5C45-191DDE248671}"/>
          </ac:spMkLst>
        </pc:spChg>
        <pc:spChg chg="del mod">
          <ac:chgData name="Kumar,Sahana" userId="S::sk4273@drexel.edu::bfc03cfc-a65a-4c4b-9824-c4d10e877a9e" providerId="AD" clId="Web-{ADAC2C4F-7E3B-4420-40B2-19EF6DD53A75}" dt="2023-11-21T03:55:49.202" v="178"/>
          <ac:spMkLst>
            <pc:docMk/>
            <pc:sldMk cId="3833364395" sldId="482"/>
            <ac:spMk id="3" creationId="{47D7397D-9DBC-A6C0-6F6A-A75C18570C7A}"/>
          </ac:spMkLst>
        </pc:spChg>
        <pc:spChg chg="add del">
          <ac:chgData name="Kumar,Sahana" userId="S::sk4273@drexel.edu::bfc03cfc-a65a-4c4b-9824-c4d10e877a9e" providerId="AD" clId="Web-{ADAC2C4F-7E3B-4420-40B2-19EF6DD53A75}" dt="2023-11-21T03:45:42.119" v="6"/>
          <ac:spMkLst>
            <pc:docMk/>
            <pc:sldMk cId="3833364395" sldId="482"/>
            <ac:spMk id="5" creationId="{30F1D112-55C2-FD10-1FFC-5506E93F02F1}"/>
          </ac:spMkLst>
        </pc:spChg>
        <pc:spChg chg="add mod">
          <ac:chgData name="Kumar,Sahana" userId="S::sk4273@drexel.edu::bfc03cfc-a65a-4c4b-9824-c4d10e877a9e" providerId="AD" clId="Web-{ADAC2C4F-7E3B-4420-40B2-19EF6DD53A75}" dt="2023-11-21T03:56:51.063" v="193" actId="20577"/>
          <ac:spMkLst>
            <pc:docMk/>
            <pc:sldMk cId="3833364395" sldId="482"/>
            <ac:spMk id="7" creationId="{F5F2B4A9-C454-F068-B2C2-FEAB7BAB8F76}"/>
          </ac:spMkLst>
        </pc:spChg>
      </pc:sldChg>
      <pc:sldChg chg="modSp del">
        <pc:chgData name="Kumar,Sahana" userId="S::sk4273@drexel.edu::bfc03cfc-a65a-4c4b-9824-c4d10e877a9e" providerId="AD" clId="Web-{ADAC2C4F-7E3B-4420-40B2-19EF6DD53A75}" dt="2023-11-21T03:46:46.105" v="22"/>
        <pc:sldMkLst>
          <pc:docMk/>
          <pc:sldMk cId="1490636530" sldId="486"/>
        </pc:sldMkLst>
        <pc:spChg chg="mod">
          <ac:chgData name="Kumar,Sahana" userId="S::sk4273@drexel.edu::bfc03cfc-a65a-4c4b-9824-c4d10e877a9e" providerId="AD" clId="Web-{ADAC2C4F-7E3B-4420-40B2-19EF6DD53A75}" dt="2023-11-21T03:45:50.150" v="11" actId="20577"/>
          <ac:spMkLst>
            <pc:docMk/>
            <pc:sldMk cId="1490636530" sldId="486"/>
            <ac:spMk id="2" creationId="{873B95EE-9809-BD84-5C45-191DDE248671}"/>
          </ac:spMkLst>
        </pc:spChg>
      </pc:sldChg>
      <pc:sldChg chg="modSp">
        <pc:chgData name="Kumar,Sahana" userId="S::sk4273@drexel.edu::bfc03cfc-a65a-4c4b-9824-c4d10e877a9e" providerId="AD" clId="Web-{ADAC2C4F-7E3B-4420-40B2-19EF6DD53A75}" dt="2023-11-21T05:02:47.859" v="797" actId="14100"/>
        <pc:sldMkLst>
          <pc:docMk/>
          <pc:sldMk cId="4248446521" sldId="489"/>
        </pc:sldMkLst>
        <pc:picChg chg="mod">
          <ac:chgData name="Kumar,Sahana" userId="S::sk4273@drexel.edu::bfc03cfc-a65a-4c4b-9824-c4d10e877a9e" providerId="AD" clId="Web-{ADAC2C4F-7E3B-4420-40B2-19EF6DD53A75}" dt="2023-11-21T05:02:47.859" v="797" actId="14100"/>
          <ac:picMkLst>
            <pc:docMk/>
            <pc:sldMk cId="4248446521" sldId="489"/>
            <ac:picMk id="5" creationId="{77A6BDB3-B651-D37E-5A07-CCA6B4A1EB2A}"/>
          </ac:picMkLst>
        </pc:picChg>
      </pc:sldChg>
      <pc:sldChg chg="modSp">
        <pc:chgData name="Kumar,Sahana" userId="S::sk4273@drexel.edu::bfc03cfc-a65a-4c4b-9824-c4d10e877a9e" providerId="AD" clId="Web-{ADAC2C4F-7E3B-4420-40B2-19EF6DD53A75}" dt="2023-11-21T04:01:11.713" v="196" actId="1076"/>
        <pc:sldMkLst>
          <pc:docMk/>
          <pc:sldMk cId="781974461" sldId="497"/>
        </pc:sldMkLst>
        <pc:spChg chg="mod">
          <ac:chgData name="Kumar,Sahana" userId="S::sk4273@drexel.edu::bfc03cfc-a65a-4c4b-9824-c4d10e877a9e" providerId="AD" clId="Web-{ADAC2C4F-7E3B-4420-40B2-19EF6DD53A75}" dt="2023-11-21T04:01:11.713" v="196" actId="1076"/>
          <ac:spMkLst>
            <pc:docMk/>
            <pc:sldMk cId="781974461" sldId="497"/>
            <ac:spMk id="3" creationId="{9B83E43B-6C2F-595B-9220-ACD8E0AD5BEC}"/>
          </ac:spMkLst>
        </pc:spChg>
      </pc:sldChg>
      <pc:sldChg chg="modSp">
        <pc:chgData name="Kumar,Sahana" userId="S::sk4273@drexel.edu::bfc03cfc-a65a-4c4b-9824-c4d10e877a9e" providerId="AD" clId="Web-{ADAC2C4F-7E3B-4420-40B2-19EF6DD53A75}" dt="2023-11-21T04:00:40.212" v="195" actId="1076"/>
        <pc:sldMkLst>
          <pc:docMk/>
          <pc:sldMk cId="2366556131" sldId="498"/>
        </pc:sldMkLst>
        <pc:spChg chg="mod">
          <ac:chgData name="Kumar,Sahana" userId="S::sk4273@drexel.edu::bfc03cfc-a65a-4c4b-9824-c4d10e877a9e" providerId="AD" clId="Web-{ADAC2C4F-7E3B-4420-40B2-19EF6DD53A75}" dt="2023-11-21T04:00:40.212" v="195" actId="1076"/>
          <ac:spMkLst>
            <pc:docMk/>
            <pc:sldMk cId="2366556131" sldId="498"/>
            <ac:spMk id="3" creationId="{9B83E43B-6C2F-595B-9220-ACD8E0AD5BEC}"/>
          </ac:spMkLst>
        </pc:spChg>
      </pc:sldChg>
      <pc:sldChg chg="addSp delSp modSp">
        <pc:chgData name="Kumar,Sahana" userId="S::sk4273@drexel.edu::bfc03cfc-a65a-4c4b-9824-c4d10e877a9e" providerId="AD" clId="Web-{ADAC2C4F-7E3B-4420-40B2-19EF6DD53A75}" dt="2023-11-21T04:35:05.064" v="796" actId="20577"/>
        <pc:sldMkLst>
          <pc:docMk/>
          <pc:sldMk cId="2135169117" sldId="499"/>
        </pc:sldMkLst>
        <pc:spChg chg="del mod">
          <ac:chgData name="Kumar,Sahana" userId="S::sk4273@drexel.edu::bfc03cfc-a65a-4c4b-9824-c4d10e877a9e" providerId="AD" clId="Web-{ADAC2C4F-7E3B-4420-40B2-19EF6DD53A75}" dt="2023-11-21T04:33:03.029" v="791"/>
          <ac:spMkLst>
            <pc:docMk/>
            <pc:sldMk cId="2135169117" sldId="499"/>
            <ac:spMk id="3" creationId="{8CB7AF5B-29BA-E39B-C101-E8A8A09FA470}"/>
          </ac:spMkLst>
        </pc:spChg>
        <pc:spChg chg="add mod">
          <ac:chgData name="Kumar,Sahana" userId="S::sk4273@drexel.edu::bfc03cfc-a65a-4c4b-9824-c4d10e877a9e" providerId="AD" clId="Web-{ADAC2C4F-7E3B-4420-40B2-19EF6DD53A75}" dt="2023-11-21T04:35:05.064" v="796" actId="20577"/>
          <ac:spMkLst>
            <pc:docMk/>
            <pc:sldMk cId="2135169117" sldId="499"/>
            <ac:spMk id="5" creationId="{78F25A86-0447-E2AD-5E7F-B3B758AF0C1F}"/>
          </ac:spMkLst>
        </pc:spChg>
      </pc:sldChg>
      <pc:sldChg chg="delSp">
        <pc:chgData name="Kumar,Sahana" userId="S::sk4273@drexel.edu::bfc03cfc-a65a-4c4b-9824-c4d10e877a9e" providerId="AD" clId="Web-{ADAC2C4F-7E3B-4420-40B2-19EF6DD53A75}" dt="2023-11-21T05:05:36.474" v="800"/>
        <pc:sldMkLst>
          <pc:docMk/>
          <pc:sldMk cId="2006036207" sldId="506"/>
        </pc:sldMkLst>
        <pc:spChg chg="del">
          <ac:chgData name="Kumar,Sahana" userId="S::sk4273@drexel.edu::bfc03cfc-a65a-4c4b-9824-c4d10e877a9e" providerId="AD" clId="Web-{ADAC2C4F-7E3B-4420-40B2-19EF6DD53A75}" dt="2023-11-21T05:05:36.474" v="800"/>
          <ac:spMkLst>
            <pc:docMk/>
            <pc:sldMk cId="2006036207" sldId="506"/>
            <ac:spMk id="3" creationId="{5F030280-574D-A26A-C0AA-1B7EDCC0B3DA}"/>
          </ac:spMkLst>
        </pc:spChg>
      </pc:sldChg>
    </pc:docChg>
  </pc:docChgLst>
  <pc:docChgLst>
    <pc:chgData name="Kumar,Sahana" userId="S::sk4273@drexel.edu::bfc03cfc-a65a-4c4b-9824-c4d10e877a9e" providerId="AD" clId="Web-{728A9A29-8A9E-864E-E4CE-A32CC3C206B9}"/>
    <pc:docChg chg="modSld">
      <pc:chgData name="Kumar,Sahana" userId="S::sk4273@drexel.edu::bfc03cfc-a65a-4c4b-9824-c4d10e877a9e" providerId="AD" clId="Web-{728A9A29-8A9E-864E-E4CE-A32CC3C206B9}" dt="2023-11-21T03:21:31.703" v="56" actId="20577"/>
      <pc:docMkLst>
        <pc:docMk/>
      </pc:docMkLst>
      <pc:sldChg chg="modSp">
        <pc:chgData name="Kumar,Sahana" userId="S::sk4273@drexel.edu::bfc03cfc-a65a-4c4b-9824-c4d10e877a9e" providerId="AD" clId="Web-{728A9A29-8A9E-864E-E4CE-A32CC3C206B9}" dt="2023-11-21T02:43:50.484" v="0" actId="20577"/>
        <pc:sldMkLst>
          <pc:docMk/>
          <pc:sldMk cId="1102771439" sldId="446"/>
        </pc:sldMkLst>
        <pc:spChg chg="mod">
          <ac:chgData name="Kumar,Sahana" userId="S::sk4273@drexel.edu::bfc03cfc-a65a-4c4b-9824-c4d10e877a9e" providerId="AD" clId="Web-{728A9A29-8A9E-864E-E4CE-A32CC3C206B9}" dt="2023-11-21T02:43:50.484" v="0" actId="20577"/>
          <ac:spMkLst>
            <pc:docMk/>
            <pc:sldMk cId="1102771439" sldId="446"/>
            <ac:spMk id="17" creationId="{CD26443B-84AD-2306-AAD2-5FC959E55F3C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2:44:29.126" v="4" actId="1076"/>
        <pc:sldMkLst>
          <pc:docMk/>
          <pc:sldMk cId="426503297" sldId="448"/>
        </pc:sldMkLst>
        <pc:spChg chg="mod">
          <ac:chgData name="Kumar,Sahana" userId="S::sk4273@drexel.edu::bfc03cfc-a65a-4c4b-9824-c4d10e877a9e" providerId="AD" clId="Web-{728A9A29-8A9E-864E-E4CE-A32CC3C206B9}" dt="2023-11-21T02:44:06.563" v="2" actId="14100"/>
          <ac:spMkLst>
            <pc:docMk/>
            <pc:sldMk cId="426503297" sldId="448"/>
            <ac:spMk id="22" creationId="{0959CB53-DC47-2E52-C32C-52AE0B1FCACC}"/>
          </ac:spMkLst>
        </pc:spChg>
        <pc:spChg chg="mod">
          <ac:chgData name="Kumar,Sahana" userId="S::sk4273@drexel.edu::bfc03cfc-a65a-4c4b-9824-c4d10e877a9e" providerId="AD" clId="Web-{728A9A29-8A9E-864E-E4CE-A32CC3C206B9}" dt="2023-11-21T02:44:15.579" v="3" actId="14100"/>
          <ac:spMkLst>
            <pc:docMk/>
            <pc:sldMk cId="426503297" sldId="448"/>
            <ac:spMk id="24" creationId="{B377D28E-3F7B-A8E5-8834-AC39B1CDAA4C}"/>
          </ac:spMkLst>
        </pc:spChg>
        <pc:spChg chg="mod">
          <ac:chgData name="Kumar,Sahana" userId="S::sk4273@drexel.edu::bfc03cfc-a65a-4c4b-9824-c4d10e877a9e" providerId="AD" clId="Web-{728A9A29-8A9E-864E-E4CE-A32CC3C206B9}" dt="2023-11-21T02:44:29.126" v="4" actId="1076"/>
          <ac:spMkLst>
            <pc:docMk/>
            <pc:sldMk cId="426503297" sldId="448"/>
            <ac:spMk id="28" creationId="{5C875147-2B85-14A0-3F5B-84C8018329F4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2:50:17.625" v="44" actId="20577"/>
        <pc:sldMkLst>
          <pc:docMk/>
          <pc:sldMk cId="1372141978" sldId="466"/>
        </pc:sldMkLst>
        <pc:spChg chg="mod">
          <ac:chgData name="Kumar,Sahana" userId="S::sk4273@drexel.edu::bfc03cfc-a65a-4c4b-9824-c4d10e877a9e" providerId="AD" clId="Web-{728A9A29-8A9E-864E-E4CE-A32CC3C206B9}" dt="2023-11-21T02:50:17.625" v="44" actId="20577"/>
          <ac:spMkLst>
            <pc:docMk/>
            <pc:sldMk cId="1372141978" sldId="466"/>
            <ac:spMk id="3" creationId="{9B83E43B-6C2F-595B-9220-ACD8E0AD5BEC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3:14:19.364" v="54" actId="20577"/>
        <pc:sldMkLst>
          <pc:docMk/>
          <pc:sldMk cId="3643579835" sldId="480"/>
        </pc:sldMkLst>
        <pc:spChg chg="mod">
          <ac:chgData name="Kumar,Sahana" userId="S::sk4273@drexel.edu::bfc03cfc-a65a-4c4b-9824-c4d10e877a9e" providerId="AD" clId="Web-{728A9A29-8A9E-864E-E4CE-A32CC3C206B9}" dt="2023-11-21T03:14:19.364" v="54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2:51:31.830" v="45" actId="20577"/>
        <pc:sldMkLst>
          <pc:docMk/>
          <pc:sldMk cId="3833364395" sldId="482"/>
        </pc:sldMkLst>
        <pc:spChg chg="mod">
          <ac:chgData name="Kumar,Sahana" userId="S::sk4273@drexel.edu::bfc03cfc-a65a-4c4b-9824-c4d10e877a9e" providerId="AD" clId="Web-{728A9A29-8A9E-864E-E4CE-A32CC3C206B9}" dt="2023-11-21T02:51:31.830" v="45" actId="20577"/>
          <ac:spMkLst>
            <pc:docMk/>
            <pc:sldMk cId="3833364395" sldId="482"/>
            <ac:spMk id="2" creationId="{873B95EE-9809-BD84-5C45-191DDE248671}"/>
          </ac:spMkLst>
        </pc:spChg>
        <pc:spChg chg="mod">
          <ac:chgData name="Kumar,Sahana" userId="S::sk4273@drexel.edu::bfc03cfc-a65a-4c4b-9824-c4d10e877a9e" providerId="AD" clId="Web-{728A9A29-8A9E-864E-E4CE-A32CC3C206B9}" dt="2023-11-21T02:47:18.506" v="7" actId="20577"/>
          <ac:spMkLst>
            <pc:docMk/>
            <pc:sldMk cId="3833364395" sldId="482"/>
            <ac:spMk id="3" creationId="{47D7397D-9DBC-A6C0-6F6A-A75C18570C7A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2:51:46.393" v="46" actId="20577"/>
        <pc:sldMkLst>
          <pc:docMk/>
          <pc:sldMk cId="2301804400" sldId="483"/>
        </pc:sldMkLst>
        <pc:spChg chg="mod">
          <ac:chgData name="Kumar,Sahana" userId="S::sk4273@drexel.edu::bfc03cfc-a65a-4c4b-9824-c4d10e877a9e" providerId="AD" clId="Web-{728A9A29-8A9E-864E-E4CE-A32CC3C206B9}" dt="2023-11-21T02:51:46.393" v="46" actId="20577"/>
          <ac:spMkLst>
            <pc:docMk/>
            <pc:sldMk cId="2301804400" sldId="483"/>
            <ac:spMk id="7" creationId="{D6701B0A-6298-C41A-C68B-7CC00F849DEC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2:49:34.636" v="42" actId="20577"/>
        <pc:sldMkLst>
          <pc:docMk/>
          <pc:sldMk cId="1490636530" sldId="486"/>
        </pc:sldMkLst>
        <pc:spChg chg="mod">
          <ac:chgData name="Kumar,Sahana" userId="S::sk4273@drexel.edu::bfc03cfc-a65a-4c4b-9824-c4d10e877a9e" providerId="AD" clId="Web-{728A9A29-8A9E-864E-E4CE-A32CC3C206B9}" dt="2023-11-21T02:49:34.636" v="42" actId="20577"/>
          <ac:spMkLst>
            <pc:docMk/>
            <pc:sldMk cId="1490636530" sldId="486"/>
            <ac:spMk id="2" creationId="{873B95EE-9809-BD84-5C45-191DDE248671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3:14:13.254" v="53" actId="20577"/>
        <pc:sldMkLst>
          <pc:docMk/>
          <pc:sldMk cId="2571349225" sldId="494"/>
        </pc:sldMkLst>
        <pc:spChg chg="mod">
          <ac:chgData name="Kumar,Sahana" userId="S::sk4273@drexel.edu::bfc03cfc-a65a-4c4b-9824-c4d10e877a9e" providerId="AD" clId="Web-{728A9A29-8A9E-864E-E4CE-A32CC3C206B9}" dt="2023-11-21T03:14:13.254" v="53" actId="20577"/>
          <ac:spMkLst>
            <pc:docMk/>
            <pc:sldMk cId="2571349225" sldId="494"/>
            <ac:spMk id="3" creationId="{58FDDED6-76D7-878B-74A6-940C72380AA8}"/>
          </ac:spMkLst>
        </pc:spChg>
      </pc:sldChg>
      <pc:sldChg chg="modSp">
        <pc:chgData name="Kumar,Sahana" userId="S::sk4273@drexel.edu::bfc03cfc-a65a-4c4b-9824-c4d10e877a9e" providerId="AD" clId="Web-{728A9A29-8A9E-864E-E4CE-A32CC3C206B9}" dt="2023-11-21T03:21:31.703" v="56" actId="20577"/>
        <pc:sldMkLst>
          <pc:docMk/>
          <pc:sldMk cId="2135169117" sldId="499"/>
        </pc:sldMkLst>
        <pc:spChg chg="mod">
          <ac:chgData name="Kumar,Sahana" userId="S::sk4273@drexel.edu::bfc03cfc-a65a-4c4b-9824-c4d10e877a9e" providerId="AD" clId="Web-{728A9A29-8A9E-864E-E4CE-A32CC3C206B9}" dt="2023-11-21T03:21:31.703" v="56" actId="20577"/>
          <ac:spMkLst>
            <pc:docMk/>
            <pc:sldMk cId="2135169117" sldId="499"/>
            <ac:spMk id="3" creationId="{8CB7AF5B-29BA-E39B-C101-E8A8A09FA470}"/>
          </ac:spMkLst>
        </pc:spChg>
      </pc:sldChg>
    </pc:docChg>
  </pc:docChgLst>
  <pc:docChgLst>
    <pc:chgData name="Desai,Priyal Dharmendrabhai" userId="S::pd556@drexel.edu::6fd47772-6307-4d93-88c5-b684fca22c5c" providerId="AD" clId="Web-{2837C80D-2A24-843D-1BCD-A94A7CB4B057}"/>
    <pc:docChg chg="modSld">
      <pc:chgData name="Desai,Priyal Dharmendrabhai" userId="S::pd556@drexel.edu::6fd47772-6307-4d93-88c5-b684fca22c5c" providerId="AD" clId="Web-{2837C80D-2A24-843D-1BCD-A94A7CB4B057}" dt="2023-10-31T07:41:22.082" v="829" actId="20577"/>
      <pc:docMkLst>
        <pc:docMk/>
      </pc:docMkLst>
      <pc:sldChg chg="modSp">
        <pc:chgData name="Desai,Priyal Dharmendrabhai" userId="S::pd556@drexel.edu::6fd47772-6307-4d93-88c5-b684fca22c5c" providerId="AD" clId="Web-{2837C80D-2A24-843D-1BCD-A94A7CB4B057}" dt="2023-10-31T07:38:10.186" v="799" actId="20577"/>
        <pc:sldMkLst>
          <pc:docMk/>
          <pc:sldMk cId="1826293096" sldId="462"/>
        </pc:sldMkLst>
        <pc:spChg chg="mod">
          <ac:chgData name="Desai,Priyal Dharmendrabhai" userId="S::pd556@drexel.edu::6fd47772-6307-4d93-88c5-b684fca22c5c" providerId="AD" clId="Web-{2837C80D-2A24-843D-1BCD-A94A7CB4B057}" dt="2023-10-31T07:38:10.186" v="799" actId="20577"/>
          <ac:spMkLst>
            <pc:docMk/>
            <pc:sldMk cId="1826293096" sldId="462"/>
            <ac:spMk id="5" creationId="{55391A80-0AA0-1C63-605C-C751F6991D3B}"/>
          </ac:spMkLst>
        </pc:spChg>
      </pc:sldChg>
      <pc:sldChg chg="modSp">
        <pc:chgData name="Desai,Priyal Dharmendrabhai" userId="S::pd556@drexel.edu::6fd47772-6307-4d93-88c5-b684fca22c5c" providerId="AD" clId="Web-{2837C80D-2A24-843D-1BCD-A94A7CB4B057}" dt="2023-10-31T07:41:22.082" v="829" actId="20577"/>
        <pc:sldMkLst>
          <pc:docMk/>
          <pc:sldMk cId="1149285051" sldId="463"/>
        </pc:sldMkLst>
        <pc:spChg chg="mod">
          <ac:chgData name="Desai,Priyal Dharmendrabhai" userId="S::pd556@drexel.edu::6fd47772-6307-4d93-88c5-b684fca22c5c" providerId="AD" clId="Web-{2837C80D-2A24-843D-1BCD-A94A7CB4B057}" dt="2023-10-31T07:41:22.082" v="829" actId="20577"/>
          <ac:spMkLst>
            <pc:docMk/>
            <pc:sldMk cId="1149285051" sldId="463"/>
            <ac:spMk id="3" creationId="{925EC7B8-AB85-0BE5-8326-B1F2EB864868}"/>
          </ac:spMkLst>
        </pc:spChg>
        <pc:picChg chg="mod">
          <ac:chgData name="Desai,Priyal Dharmendrabhai" userId="S::pd556@drexel.edu::6fd47772-6307-4d93-88c5-b684fca22c5c" providerId="AD" clId="Web-{2837C80D-2A24-843D-1BCD-A94A7CB4B057}" dt="2023-10-31T03:54:36.456" v="0" actId="1076"/>
          <ac:picMkLst>
            <pc:docMk/>
            <pc:sldMk cId="1149285051" sldId="463"/>
            <ac:picMk id="5" creationId="{F48BF49B-368A-F533-7ED6-393DE517272D}"/>
          </ac:picMkLst>
        </pc:picChg>
      </pc:sldChg>
      <pc:sldChg chg="addSp modSp">
        <pc:chgData name="Desai,Priyal Dharmendrabhai" userId="S::pd556@drexel.edu::6fd47772-6307-4d93-88c5-b684fca22c5c" providerId="AD" clId="Web-{2837C80D-2A24-843D-1BCD-A94A7CB4B057}" dt="2023-10-31T04:25:54.809" v="672" actId="1076"/>
        <pc:sldMkLst>
          <pc:docMk/>
          <pc:sldMk cId="2192788440" sldId="465"/>
        </pc:sldMkLst>
        <pc:spChg chg="add mod">
          <ac:chgData name="Desai,Priyal Dharmendrabhai" userId="S::pd556@drexel.edu::6fd47772-6307-4d93-88c5-b684fca22c5c" providerId="AD" clId="Web-{2837C80D-2A24-843D-1BCD-A94A7CB4B057}" dt="2023-10-31T04:25:54.809" v="672" actId="1076"/>
          <ac:spMkLst>
            <pc:docMk/>
            <pc:sldMk cId="2192788440" sldId="465"/>
            <ac:spMk id="2" creationId="{EFDE3360-61A2-2D75-20C4-5CC53E987CF5}"/>
          </ac:spMkLst>
        </pc:spChg>
        <pc:spChg chg="mod">
          <ac:chgData name="Desai,Priyal Dharmendrabhai" userId="S::pd556@drexel.edu::6fd47772-6307-4d93-88c5-b684fca22c5c" providerId="AD" clId="Web-{2837C80D-2A24-843D-1BCD-A94A7CB4B057}" dt="2023-10-31T04:25:50.246" v="671" actId="14100"/>
          <ac:spMkLst>
            <pc:docMk/>
            <pc:sldMk cId="2192788440" sldId="465"/>
            <ac:spMk id="8" creationId="{7A704B51-DD11-75A2-0E59-56E6F11EACAA}"/>
          </ac:spMkLst>
        </pc:spChg>
      </pc:sldChg>
      <pc:sldChg chg="addSp modSp">
        <pc:chgData name="Desai,Priyal Dharmendrabhai" userId="S::pd556@drexel.edu::6fd47772-6307-4d93-88c5-b684fca22c5c" providerId="AD" clId="Web-{2837C80D-2A24-843D-1BCD-A94A7CB4B057}" dt="2023-10-31T04:15:24.410" v="352" actId="20577"/>
        <pc:sldMkLst>
          <pc:docMk/>
          <pc:sldMk cId="3518879967" sldId="467"/>
        </pc:sldMkLst>
        <pc:spChg chg="add mod">
          <ac:chgData name="Desai,Priyal Dharmendrabhai" userId="S::pd556@drexel.edu::6fd47772-6307-4d93-88c5-b684fca22c5c" providerId="AD" clId="Web-{2837C80D-2A24-843D-1BCD-A94A7CB4B057}" dt="2023-10-31T04:15:24.410" v="352" actId="20577"/>
          <ac:spMkLst>
            <pc:docMk/>
            <pc:sldMk cId="3518879967" sldId="467"/>
            <ac:spMk id="2" creationId="{40E25559-760C-0307-3321-62E456371CB0}"/>
          </ac:spMkLst>
        </pc:spChg>
        <pc:spChg chg="mod">
          <ac:chgData name="Desai,Priyal Dharmendrabhai" userId="S::pd556@drexel.edu::6fd47772-6307-4d93-88c5-b684fca22c5c" providerId="AD" clId="Web-{2837C80D-2A24-843D-1BCD-A94A7CB4B057}" dt="2023-10-31T04:05:22.200" v="113" actId="20577"/>
          <ac:spMkLst>
            <pc:docMk/>
            <pc:sldMk cId="3518879967" sldId="467"/>
            <ac:spMk id="8" creationId="{7A704B51-DD11-75A2-0E59-56E6F11EACAA}"/>
          </ac:spMkLst>
        </pc:spChg>
      </pc:sldChg>
    </pc:docChg>
  </pc:docChgLst>
  <pc:docChgLst>
    <pc:chgData name="Singh,Nirjhara" userId="S::ns3483@drexel.edu::9b108af7-6511-4415-8696-d2419ff85c77" providerId="AD" clId="Web-{5EC462D7-BB69-1056-6F8C-954704229795}"/>
    <pc:docChg chg="modSld">
      <pc:chgData name="Singh,Nirjhara" userId="S::ns3483@drexel.edu::9b108af7-6511-4415-8696-d2419ff85c77" providerId="AD" clId="Web-{5EC462D7-BB69-1056-6F8C-954704229795}" dt="2023-11-07T09:06:28.802" v="79" actId="20577"/>
      <pc:docMkLst>
        <pc:docMk/>
      </pc:docMkLst>
      <pc:sldChg chg="modSp">
        <pc:chgData name="Singh,Nirjhara" userId="S::ns3483@drexel.edu::9b108af7-6511-4415-8696-d2419ff85c77" providerId="AD" clId="Web-{5EC462D7-BB69-1056-6F8C-954704229795}" dt="2023-11-07T08:55:39.813" v="2" actId="20577"/>
        <pc:sldMkLst>
          <pc:docMk/>
          <pc:sldMk cId="2181655377" sldId="476"/>
        </pc:sldMkLst>
        <pc:spChg chg="mod">
          <ac:chgData name="Singh,Nirjhara" userId="S::ns3483@drexel.edu::9b108af7-6511-4415-8696-d2419ff85c77" providerId="AD" clId="Web-{5EC462D7-BB69-1056-6F8C-954704229795}" dt="2023-11-07T08:55:39.813" v="2" actId="20577"/>
          <ac:spMkLst>
            <pc:docMk/>
            <pc:sldMk cId="2181655377" sldId="476"/>
            <ac:spMk id="2" creationId="{A5ACE183-C7F1-7784-4CCD-0038B9218F45}"/>
          </ac:spMkLst>
        </pc:spChg>
      </pc:sldChg>
      <pc:sldChg chg="modSp">
        <pc:chgData name="Singh,Nirjhara" userId="S::ns3483@drexel.edu::9b108af7-6511-4415-8696-d2419ff85c77" providerId="AD" clId="Web-{5EC462D7-BB69-1056-6F8C-954704229795}" dt="2023-11-07T09:06:28.802" v="79" actId="20577"/>
        <pc:sldMkLst>
          <pc:docMk/>
          <pc:sldMk cId="1615685989" sldId="477"/>
        </pc:sldMkLst>
        <pc:spChg chg="mod">
          <ac:chgData name="Singh,Nirjhara" userId="S::ns3483@drexel.edu::9b108af7-6511-4415-8696-d2419ff85c77" providerId="AD" clId="Web-{5EC462D7-BB69-1056-6F8C-954704229795}" dt="2023-11-07T09:06:28.802" v="79" actId="20577"/>
          <ac:spMkLst>
            <pc:docMk/>
            <pc:sldMk cId="1615685989" sldId="477"/>
            <ac:spMk id="2" creationId="{873B95EE-9809-BD84-5C45-191DDE248671}"/>
          </ac:spMkLst>
        </pc:spChg>
      </pc:sldChg>
    </pc:docChg>
  </pc:docChgLst>
  <pc:docChgLst>
    <pc:chgData name="Singh,Nirjhara" userId="S::ns3483@drexel.edu::9b108af7-6511-4415-8696-d2419ff85c77" providerId="AD" clId="Web-{443155F0-C7A2-72F8-1C3D-B5355CCE9ADB}"/>
    <pc:docChg chg="addSld delSld modSld">
      <pc:chgData name="Singh,Nirjhara" userId="S::ns3483@drexel.edu::9b108af7-6511-4415-8696-d2419ff85c77" providerId="AD" clId="Web-{443155F0-C7A2-72F8-1C3D-B5355CCE9ADB}" dt="2023-11-14T04:47:45.909" v="170" actId="20577"/>
      <pc:docMkLst>
        <pc:docMk/>
      </pc:docMkLst>
      <pc:sldChg chg="modSp">
        <pc:chgData name="Singh,Nirjhara" userId="S::ns3483@drexel.edu::9b108af7-6511-4415-8696-d2419ff85c77" providerId="AD" clId="Web-{443155F0-C7A2-72F8-1C3D-B5355CCE9ADB}" dt="2023-11-14T04:14:51.709" v="107" actId="20577"/>
        <pc:sldMkLst>
          <pc:docMk/>
          <pc:sldMk cId="3643579835" sldId="480"/>
        </pc:sldMkLst>
        <pc:spChg chg="mod">
          <ac:chgData name="Singh,Nirjhara" userId="S::ns3483@drexel.edu::9b108af7-6511-4415-8696-d2419ff85c77" providerId="AD" clId="Web-{443155F0-C7A2-72F8-1C3D-B5355CCE9ADB}" dt="2023-11-14T04:14:51.709" v="107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modSp new">
        <pc:chgData name="Singh,Nirjhara" userId="S::ns3483@drexel.edu::9b108af7-6511-4415-8696-d2419ff85c77" providerId="AD" clId="Web-{443155F0-C7A2-72F8-1C3D-B5355CCE9ADB}" dt="2023-11-14T04:47:45.909" v="170" actId="20577"/>
        <pc:sldMkLst>
          <pc:docMk/>
          <pc:sldMk cId="4248446521" sldId="489"/>
        </pc:sldMkLst>
        <pc:spChg chg="mod">
          <ac:chgData name="Singh,Nirjhara" userId="S::ns3483@drexel.edu::9b108af7-6511-4415-8696-d2419ff85c77" providerId="AD" clId="Web-{443155F0-C7A2-72F8-1C3D-B5355CCE9ADB}" dt="2023-11-14T04:15:07.538" v="108" actId="20577"/>
          <ac:spMkLst>
            <pc:docMk/>
            <pc:sldMk cId="4248446521" sldId="489"/>
            <ac:spMk id="2" creationId="{9426B75B-C435-A289-6446-D270A39DDA35}"/>
          </ac:spMkLst>
        </pc:spChg>
        <pc:spChg chg="mod">
          <ac:chgData name="Singh,Nirjhara" userId="S::ns3483@drexel.edu::9b108af7-6511-4415-8696-d2419ff85c77" providerId="AD" clId="Web-{443155F0-C7A2-72F8-1C3D-B5355CCE9ADB}" dt="2023-11-14T04:47:45.909" v="170" actId="20577"/>
          <ac:spMkLst>
            <pc:docMk/>
            <pc:sldMk cId="4248446521" sldId="489"/>
            <ac:spMk id="3" creationId="{43C3C9C8-B2CB-A133-4F1B-3AED5E84F9B4}"/>
          </ac:spMkLst>
        </pc:spChg>
      </pc:sldChg>
      <pc:sldChg chg="del">
        <pc:chgData name="Singh,Nirjhara" userId="S::ns3483@drexel.edu::9b108af7-6511-4415-8696-d2419ff85c77" providerId="AD" clId="Web-{443155F0-C7A2-72F8-1C3D-B5355CCE9ADB}" dt="2023-11-14T04:42:36.848" v="169"/>
        <pc:sldMkLst>
          <pc:docMk/>
          <pc:sldMk cId="372734973" sldId="492"/>
        </pc:sldMkLst>
      </pc:sldChg>
    </pc:docChg>
  </pc:docChgLst>
  <pc:docChgLst>
    <pc:chgData name="Gupta,Yash" userId="S::ysg26@drexel.edu::c3720bc3-89b7-4eff-a314-17eacd6ecfe3" providerId="AD" clId="Web-{F95B39EB-5551-DC6D-5781-5634CB8C10D4}"/>
    <pc:docChg chg="addSld delSld modSld">
      <pc:chgData name="Gupta,Yash" userId="S::ysg26@drexel.edu::c3720bc3-89b7-4eff-a314-17eacd6ecfe3" providerId="AD" clId="Web-{F95B39EB-5551-DC6D-5781-5634CB8C10D4}" dt="2023-10-31T01:34:59.677" v="118" actId="1076"/>
      <pc:docMkLst>
        <pc:docMk/>
      </pc:docMkLst>
      <pc:sldChg chg="addSp delSp modSp mod modClrScheme chgLayout">
        <pc:chgData name="Gupta,Yash" userId="S::ysg26@drexel.edu::c3720bc3-89b7-4eff-a314-17eacd6ecfe3" providerId="AD" clId="Web-{F95B39EB-5551-DC6D-5781-5634CB8C10D4}" dt="2023-10-31T01:32:06.320" v="106" actId="14100"/>
        <pc:sldMkLst>
          <pc:docMk/>
          <pc:sldMk cId="48259427" sldId="397"/>
        </pc:sldMkLst>
        <pc:spChg chg="mod ord">
          <ac:chgData name="Gupta,Yash" userId="S::ysg26@drexel.edu::c3720bc3-89b7-4eff-a314-17eacd6ecfe3" providerId="AD" clId="Web-{F95B39EB-5551-DC6D-5781-5634CB8C10D4}" dt="2023-10-31T01:30:05.217" v="92"/>
          <ac:spMkLst>
            <pc:docMk/>
            <pc:sldMk cId="48259427" sldId="397"/>
            <ac:spMk id="4" creationId="{393716DF-473D-8ABD-4282-C2E3660B5E6A}"/>
          </ac:spMkLst>
        </pc:spChg>
        <pc:spChg chg="mod ord">
          <ac:chgData name="Gupta,Yash" userId="S::ysg26@drexel.edu::c3720bc3-89b7-4eff-a314-17eacd6ecfe3" providerId="AD" clId="Web-{F95B39EB-5551-DC6D-5781-5634CB8C10D4}" dt="2023-10-31T01:30:05.217" v="92"/>
          <ac:spMkLst>
            <pc:docMk/>
            <pc:sldMk cId="48259427" sldId="397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30:05.217" v="92"/>
          <ac:spMkLst>
            <pc:docMk/>
            <pc:sldMk cId="48259427" sldId="397"/>
            <ac:spMk id="11" creationId="{092E6B24-16F7-670B-E438-9554C4667C7F}"/>
          </ac:spMkLst>
        </pc:spChg>
        <pc:picChg chg="add del mod">
          <ac:chgData name="Gupta,Yash" userId="S::ysg26@drexel.edu::c3720bc3-89b7-4eff-a314-17eacd6ecfe3" providerId="AD" clId="Web-{F95B39EB-5551-DC6D-5781-5634CB8C10D4}" dt="2023-10-31T01:30:13.109" v="93"/>
          <ac:picMkLst>
            <pc:docMk/>
            <pc:sldMk cId="48259427" sldId="397"/>
            <ac:picMk id="2" creationId="{457418CA-F746-A0AB-DB79-680F5DD3F596}"/>
          </ac:picMkLst>
        </pc:picChg>
        <pc:picChg chg="add mod">
          <ac:chgData name="Gupta,Yash" userId="S::ysg26@drexel.edu::c3720bc3-89b7-4eff-a314-17eacd6ecfe3" providerId="AD" clId="Web-{F95B39EB-5551-DC6D-5781-5634CB8C10D4}" dt="2023-10-31T01:32:06.320" v="106" actId="14100"/>
          <ac:picMkLst>
            <pc:docMk/>
            <pc:sldMk cId="48259427" sldId="397"/>
            <ac:picMk id="3" creationId="{B581AAB8-908E-CFF8-F02B-CC081FABAACC}"/>
          </ac:picMkLst>
        </pc:picChg>
        <pc:picChg chg="del">
          <ac:chgData name="Gupta,Yash" userId="S::ysg26@drexel.edu::c3720bc3-89b7-4eff-a314-17eacd6ecfe3" providerId="AD" clId="Web-{F95B39EB-5551-DC6D-5781-5634CB8C10D4}" dt="2023-10-31T01:04:29.424" v="17"/>
          <ac:picMkLst>
            <pc:docMk/>
            <pc:sldMk cId="48259427" sldId="397"/>
            <ac:picMk id="5" creationId="{154CCA47-21ED-F668-575C-E057CA970E0A}"/>
          </ac:picMkLst>
        </pc:picChg>
      </pc:sldChg>
      <pc:sldChg chg="del">
        <pc:chgData name="Gupta,Yash" userId="S::ysg26@drexel.edu::c3720bc3-89b7-4eff-a314-17eacd6ecfe3" providerId="AD" clId="Web-{F95B39EB-5551-DC6D-5781-5634CB8C10D4}" dt="2023-10-31T01:06:26.771" v="56"/>
        <pc:sldMkLst>
          <pc:docMk/>
          <pc:sldMk cId="3470070007" sldId="452"/>
        </pc:sldMkLst>
      </pc:sldChg>
      <pc:sldChg chg="modSp">
        <pc:chgData name="Gupta,Yash" userId="S::ysg26@drexel.edu::c3720bc3-89b7-4eff-a314-17eacd6ecfe3" providerId="AD" clId="Web-{F95B39EB-5551-DC6D-5781-5634CB8C10D4}" dt="2023-10-31T01:06:49.835" v="64" actId="20577"/>
        <pc:sldMkLst>
          <pc:docMk/>
          <pc:sldMk cId="29335618" sldId="453"/>
        </pc:sldMkLst>
        <pc:spChg chg="mod">
          <ac:chgData name="Gupta,Yash" userId="S::ysg26@drexel.edu::c3720bc3-89b7-4eff-a314-17eacd6ecfe3" providerId="AD" clId="Web-{F95B39EB-5551-DC6D-5781-5634CB8C10D4}" dt="2023-10-31T01:06:49.835" v="64" actId="20577"/>
          <ac:spMkLst>
            <pc:docMk/>
            <pc:sldMk cId="29335618" sldId="453"/>
            <ac:spMk id="3" creationId="{1BE45DCC-AE35-55D9-010C-01EDCA07810E}"/>
          </ac:spMkLst>
        </pc:spChg>
      </pc:sldChg>
      <pc:sldChg chg="del">
        <pc:chgData name="Gupta,Yash" userId="S::ysg26@drexel.edu::c3720bc3-89b7-4eff-a314-17eacd6ecfe3" providerId="AD" clId="Web-{F95B39EB-5551-DC6D-5781-5634CB8C10D4}" dt="2023-10-31T01:06:26.771" v="55"/>
        <pc:sldMkLst>
          <pc:docMk/>
          <pc:sldMk cId="2800393069" sldId="454"/>
        </pc:sldMkLst>
      </pc:sldChg>
      <pc:sldChg chg="del">
        <pc:chgData name="Gupta,Yash" userId="S::ysg26@drexel.edu::c3720bc3-89b7-4eff-a314-17eacd6ecfe3" providerId="AD" clId="Web-{F95B39EB-5551-DC6D-5781-5634CB8C10D4}" dt="2023-10-31T01:06:26.771" v="54"/>
        <pc:sldMkLst>
          <pc:docMk/>
          <pc:sldMk cId="3456226270" sldId="455"/>
        </pc:sldMkLst>
      </pc:sldChg>
      <pc:sldChg chg="delSp modSp add replId">
        <pc:chgData name="Gupta,Yash" userId="S::ysg26@drexel.edu::c3720bc3-89b7-4eff-a314-17eacd6ecfe3" providerId="AD" clId="Web-{F95B39EB-5551-DC6D-5781-5634CB8C10D4}" dt="2023-10-31T01:23:43.173" v="86" actId="20577"/>
        <pc:sldMkLst>
          <pc:docMk/>
          <pc:sldMk cId="668033301" sldId="458"/>
        </pc:sldMkLst>
        <pc:spChg chg="mod">
          <ac:chgData name="Gupta,Yash" userId="S::ysg26@drexel.edu::c3720bc3-89b7-4eff-a314-17eacd6ecfe3" providerId="AD" clId="Web-{F95B39EB-5551-DC6D-5781-5634CB8C10D4}" dt="2023-10-31T01:06:22.146" v="53" actId="20577"/>
          <ac:spMkLst>
            <pc:docMk/>
            <pc:sldMk cId="668033301" sldId="458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23:43.173" v="86" actId="20577"/>
          <ac:spMkLst>
            <pc:docMk/>
            <pc:sldMk cId="668033301" sldId="458"/>
            <ac:spMk id="11" creationId="{092E6B24-16F7-670B-E438-9554C4667C7F}"/>
          </ac:spMkLst>
        </pc:spChg>
        <pc:picChg chg="del">
          <ac:chgData name="Gupta,Yash" userId="S::ysg26@drexel.edu::c3720bc3-89b7-4eff-a314-17eacd6ecfe3" providerId="AD" clId="Web-{F95B39EB-5551-DC6D-5781-5634CB8C10D4}" dt="2023-10-31T01:06:11.333" v="47"/>
          <ac:picMkLst>
            <pc:docMk/>
            <pc:sldMk cId="668033301" sldId="458"/>
            <ac:picMk id="5" creationId="{154CCA47-21ED-F668-575C-E057CA970E0A}"/>
          </ac:picMkLst>
        </pc:picChg>
      </pc:sldChg>
      <pc:sldChg chg="addSp modSp add replId">
        <pc:chgData name="Gupta,Yash" userId="S::ysg26@drexel.edu::c3720bc3-89b7-4eff-a314-17eacd6ecfe3" providerId="AD" clId="Web-{F95B39EB-5551-DC6D-5781-5634CB8C10D4}" dt="2023-10-31T01:34:12.814" v="113" actId="14100"/>
        <pc:sldMkLst>
          <pc:docMk/>
          <pc:sldMk cId="647974210" sldId="459"/>
        </pc:sldMkLst>
        <pc:spChg chg="mod">
          <ac:chgData name="Gupta,Yash" userId="S::ysg26@drexel.edu::c3720bc3-89b7-4eff-a314-17eacd6ecfe3" providerId="AD" clId="Web-{F95B39EB-5551-DC6D-5781-5634CB8C10D4}" dt="2023-10-31T01:05:16.379" v="32" actId="20577"/>
          <ac:spMkLst>
            <pc:docMk/>
            <pc:sldMk cId="647974210" sldId="459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04:44.846" v="24" actId="20577"/>
          <ac:spMkLst>
            <pc:docMk/>
            <pc:sldMk cId="647974210" sldId="459"/>
            <ac:spMk id="11" creationId="{092E6B24-16F7-670B-E438-9554C4667C7F}"/>
          </ac:spMkLst>
        </pc:spChg>
        <pc:picChg chg="add mod">
          <ac:chgData name="Gupta,Yash" userId="S::ysg26@drexel.edu::c3720bc3-89b7-4eff-a314-17eacd6ecfe3" providerId="AD" clId="Web-{F95B39EB-5551-DC6D-5781-5634CB8C10D4}" dt="2023-10-31T01:34:12.814" v="113" actId="14100"/>
          <ac:picMkLst>
            <pc:docMk/>
            <pc:sldMk cId="647974210" sldId="459"/>
            <ac:picMk id="2" creationId="{FB1C18DB-EDE0-0C03-5AAA-732880866A56}"/>
          </ac:picMkLst>
        </pc:picChg>
      </pc:sldChg>
      <pc:sldChg chg="addSp modSp add replId">
        <pc:chgData name="Gupta,Yash" userId="S::ysg26@drexel.edu::c3720bc3-89b7-4eff-a314-17eacd6ecfe3" providerId="AD" clId="Web-{F95B39EB-5551-DC6D-5781-5634CB8C10D4}" dt="2023-10-31T01:34:59.677" v="118" actId="1076"/>
        <pc:sldMkLst>
          <pc:docMk/>
          <pc:sldMk cId="1543876082" sldId="460"/>
        </pc:sldMkLst>
        <pc:spChg chg="mod">
          <ac:chgData name="Gupta,Yash" userId="S::ysg26@drexel.edu::c3720bc3-89b7-4eff-a314-17eacd6ecfe3" providerId="AD" clId="Web-{F95B39EB-5551-DC6D-5781-5634CB8C10D4}" dt="2023-10-31T01:05:20.254" v="35" actId="20577"/>
          <ac:spMkLst>
            <pc:docMk/>
            <pc:sldMk cId="1543876082" sldId="460"/>
            <ac:spMk id="8" creationId="{7A704B51-DD11-75A2-0E59-56E6F11EACAA}"/>
          </ac:spMkLst>
        </pc:spChg>
        <pc:picChg chg="add mod">
          <ac:chgData name="Gupta,Yash" userId="S::ysg26@drexel.edu::c3720bc3-89b7-4eff-a314-17eacd6ecfe3" providerId="AD" clId="Web-{F95B39EB-5551-DC6D-5781-5634CB8C10D4}" dt="2023-10-31T01:34:59.677" v="118" actId="1076"/>
          <ac:picMkLst>
            <pc:docMk/>
            <pc:sldMk cId="1543876082" sldId="460"/>
            <ac:picMk id="2" creationId="{2FF46E10-E5EF-0D23-601A-4D82D395D8C6}"/>
          </ac:picMkLst>
        </pc:picChg>
      </pc:sldChg>
      <pc:sldChg chg="modSp add replId">
        <pc:chgData name="Gupta,Yash" userId="S::ysg26@drexel.edu::c3720bc3-89b7-4eff-a314-17eacd6ecfe3" providerId="AD" clId="Web-{F95B39EB-5551-DC6D-5781-5634CB8C10D4}" dt="2023-10-31T01:05:56.083" v="39" actId="20577"/>
        <pc:sldMkLst>
          <pc:docMk/>
          <pc:sldMk cId="24803490" sldId="461"/>
        </pc:sldMkLst>
        <pc:spChg chg="mod">
          <ac:chgData name="Gupta,Yash" userId="S::ysg26@drexel.edu::c3720bc3-89b7-4eff-a314-17eacd6ecfe3" providerId="AD" clId="Web-{F95B39EB-5551-DC6D-5781-5634CB8C10D4}" dt="2023-10-31T01:05:56.083" v="39" actId="20577"/>
          <ac:spMkLst>
            <pc:docMk/>
            <pc:sldMk cId="24803490" sldId="461"/>
            <ac:spMk id="8" creationId="{7A704B51-DD11-75A2-0E59-56E6F11EACAA}"/>
          </ac:spMkLst>
        </pc:spChg>
      </pc:sldChg>
      <pc:sldChg chg="modSp add replId">
        <pc:chgData name="Gupta,Yash" userId="S::ysg26@drexel.edu::c3720bc3-89b7-4eff-a314-17eacd6ecfe3" providerId="AD" clId="Web-{F95B39EB-5551-DC6D-5781-5634CB8C10D4}" dt="2023-10-31T01:23:40.095" v="85" actId="20577"/>
        <pc:sldMkLst>
          <pc:docMk/>
          <pc:sldMk cId="1826293096" sldId="462"/>
        </pc:sldMkLst>
        <pc:spChg chg="mod">
          <ac:chgData name="Gupta,Yash" userId="S::ysg26@drexel.edu::c3720bc3-89b7-4eff-a314-17eacd6ecfe3" providerId="AD" clId="Web-{F95B39EB-5551-DC6D-5781-5634CB8C10D4}" dt="2023-10-31T01:22:49.810" v="68" actId="20577"/>
          <ac:spMkLst>
            <pc:docMk/>
            <pc:sldMk cId="1826293096" sldId="462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23:40.095" v="85" actId="20577"/>
          <ac:spMkLst>
            <pc:docMk/>
            <pc:sldMk cId="1826293096" sldId="462"/>
            <ac:spMk id="11" creationId="{092E6B24-16F7-670B-E438-9554C4667C7F}"/>
          </ac:spMkLst>
        </pc:spChg>
      </pc:sldChg>
      <pc:sldChg chg="modSp add replId">
        <pc:chgData name="Gupta,Yash" userId="S::ysg26@drexel.edu::c3720bc3-89b7-4eff-a314-17eacd6ecfe3" providerId="AD" clId="Web-{F95B39EB-5551-DC6D-5781-5634CB8C10D4}" dt="2023-10-31T01:23:37.767" v="84" actId="20577"/>
        <pc:sldMkLst>
          <pc:docMk/>
          <pc:sldMk cId="1149285051" sldId="463"/>
        </pc:sldMkLst>
        <pc:spChg chg="mod">
          <ac:chgData name="Gupta,Yash" userId="S::ysg26@drexel.edu::c3720bc3-89b7-4eff-a314-17eacd6ecfe3" providerId="AD" clId="Web-{F95B39EB-5551-DC6D-5781-5634CB8C10D4}" dt="2023-10-31T01:23:12.827" v="72" actId="20577"/>
          <ac:spMkLst>
            <pc:docMk/>
            <pc:sldMk cId="1149285051" sldId="463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23:37.767" v="84" actId="20577"/>
          <ac:spMkLst>
            <pc:docMk/>
            <pc:sldMk cId="1149285051" sldId="463"/>
            <ac:spMk id="11" creationId="{092E6B24-16F7-670B-E438-9554C4667C7F}"/>
          </ac:spMkLst>
        </pc:spChg>
      </pc:sldChg>
      <pc:sldChg chg="del">
        <pc:chgData name="Gupta,Yash" userId="S::ysg26@drexel.edu::c3720bc3-89b7-4eff-a314-17eacd6ecfe3" providerId="AD" clId="Web-{F95B39EB-5551-DC6D-5781-5634CB8C10D4}" dt="2023-10-31T01:24:48.460" v="87"/>
        <pc:sldMkLst>
          <pc:docMk/>
          <pc:sldMk cId="179083795" sldId="464"/>
        </pc:sldMkLst>
      </pc:sldChg>
      <pc:sldChg chg="modSp add replId">
        <pc:chgData name="Gupta,Yash" userId="S::ysg26@drexel.edu::c3720bc3-89b7-4eff-a314-17eacd6ecfe3" providerId="AD" clId="Web-{F95B39EB-5551-DC6D-5781-5634CB8C10D4}" dt="2023-10-31T01:23:31.516" v="83" actId="20577"/>
        <pc:sldMkLst>
          <pc:docMk/>
          <pc:sldMk cId="2192788440" sldId="465"/>
        </pc:sldMkLst>
        <pc:spChg chg="mod">
          <ac:chgData name="Gupta,Yash" userId="S::ysg26@drexel.edu::c3720bc3-89b7-4eff-a314-17eacd6ecfe3" providerId="AD" clId="Web-{F95B39EB-5551-DC6D-5781-5634CB8C10D4}" dt="2023-10-31T01:23:23.859" v="82" actId="20577"/>
          <ac:spMkLst>
            <pc:docMk/>
            <pc:sldMk cId="2192788440" sldId="465"/>
            <ac:spMk id="8" creationId="{7A704B51-DD11-75A2-0E59-56E6F11EACAA}"/>
          </ac:spMkLst>
        </pc:spChg>
        <pc:spChg chg="mod">
          <ac:chgData name="Gupta,Yash" userId="S::ysg26@drexel.edu::c3720bc3-89b7-4eff-a314-17eacd6ecfe3" providerId="AD" clId="Web-{F95B39EB-5551-DC6D-5781-5634CB8C10D4}" dt="2023-10-31T01:23:31.516" v="83" actId="20577"/>
          <ac:spMkLst>
            <pc:docMk/>
            <pc:sldMk cId="2192788440" sldId="465"/>
            <ac:spMk id="11" creationId="{092E6B24-16F7-670B-E438-9554C4667C7F}"/>
          </ac:spMkLst>
        </pc:spChg>
      </pc:sldChg>
    </pc:docChg>
  </pc:docChgLst>
  <pc:docChgLst>
    <pc:chgData name="Talwala,Taha" userId="S::tt655@drexel.edu::b0f268ba-19ca-48e1-bd7d-4542d933e1dd" providerId="AD" clId="Web-{012F0240-F527-F348-AFA2-AA3D6F77E156}"/>
    <pc:docChg chg="modSld">
      <pc:chgData name="Talwala,Taha" userId="S::tt655@drexel.edu::b0f268ba-19ca-48e1-bd7d-4542d933e1dd" providerId="AD" clId="Web-{012F0240-F527-F348-AFA2-AA3D6F77E156}" dt="2023-11-07T03:14:49.359" v="147" actId="20577"/>
      <pc:docMkLst>
        <pc:docMk/>
      </pc:docMkLst>
      <pc:sldChg chg="modSp">
        <pc:chgData name="Talwala,Taha" userId="S::tt655@drexel.edu::b0f268ba-19ca-48e1-bd7d-4542d933e1dd" providerId="AD" clId="Web-{012F0240-F527-F348-AFA2-AA3D6F77E156}" dt="2023-11-07T03:14:49.359" v="147" actId="20577"/>
        <pc:sldMkLst>
          <pc:docMk/>
          <pc:sldMk cId="1372141978" sldId="466"/>
        </pc:sldMkLst>
        <pc:spChg chg="mod">
          <ac:chgData name="Talwala,Taha" userId="S::tt655@drexel.edu::b0f268ba-19ca-48e1-bd7d-4542d933e1dd" providerId="AD" clId="Web-{012F0240-F527-F348-AFA2-AA3D6F77E156}" dt="2023-11-07T03:14:49.359" v="147" actId="20577"/>
          <ac:spMkLst>
            <pc:docMk/>
            <pc:sldMk cId="1372141978" sldId="466"/>
            <ac:spMk id="3" creationId="{9B83E43B-6C2F-595B-9220-ACD8E0AD5BEC}"/>
          </ac:spMkLst>
        </pc:spChg>
      </pc:sldChg>
    </pc:docChg>
  </pc:docChgLst>
  <pc:docChgLst>
    <pc:chgData name="Singh,Nirjhara" userId="S::ns3483@drexel.edu::9b108af7-6511-4415-8696-d2419ff85c77" providerId="AD" clId="Web-{E9E5040F-A345-5DD8-C9A6-8D4BD7600357}"/>
    <pc:docChg chg="addSld delSld modSld sldOrd">
      <pc:chgData name="Singh,Nirjhara" userId="S::ns3483@drexel.edu::9b108af7-6511-4415-8696-d2419ff85c77" providerId="AD" clId="Web-{E9E5040F-A345-5DD8-C9A6-8D4BD7600357}" dt="2023-11-21T06:08:46.287" v="525" actId="14100"/>
      <pc:docMkLst>
        <pc:docMk/>
      </pc:docMkLst>
      <pc:sldChg chg="addSp delSp modSp">
        <pc:chgData name="Singh,Nirjhara" userId="S::ns3483@drexel.edu::9b108af7-6511-4415-8696-d2419ff85c77" providerId="AD" clId="Web-{E9E5040F-A345-5DD8-C9A6-8D4BD7600357}" dt="2023-11-21T06:02:47.902" v="493"/>
        <pc:sldMkLst>
          <pc:docMk/>
          <pc:sldMk cId="426503297" sldId="448"/>
        </pc:sldMkLst>
        <pc:picChg chg="add del mod">
          <ac:chgData name="Singh,Nirjhara" userId="S::ns3483@drexel.edu::9b108af7-6511-4415-8696-d2419ff85c77" providerId="AD" clId="Web-{E9E5040F-A345-5DD8-C9A6-8D4BD7600357}" dt="2023-11-21T06:02:47.902" v="493"/>
          <ac:picMkLst>
            <pc:docMk/>
            <pc:sldMk cId="426503297" sldId="448"/>
            <ac:picMk id="3" creationId="{4C9E3127-AC05-5E93-F8F1-2AB77303C393}"/>
          </ac:picMkLst>
        </pc:picChg>
      </pc:sldChg>
      <pc:sldChg chg="addSp delSp modSp del mod modClrScheme chgLayout">
        <pc:chgData name="Singh,Nirjhara" userId="S::ns3483@drexel.edu::9b108af7-6511-4415-8696-d2419ff85c77" providerId="AD" clId="Web-{E9E5040F-A345-5DD8-C9A6-8D4BD7600357}" dt="2023-11-21T06:06:17.564" v="518"/>
        <pc:sldMkLst>
          <pc:docMk/>
          <pc:sldMk cId="1372141978" sldId="466"/>
        </pc:sldMkLst>
        <pc:spChg chg="add del mod">
          <ac:chgData name="Singh,Nirjhara" userId="S::ns3483@drexel.edu::9b108af7-6511-4415-8696-d2419ff85c77" providerId="AD" clId="Web-{E9E5040F-A345-5DD8-C9A6-8D4BD7600357}" dt="2023-11-21T05:15:57.476" v="216"/>
          <ac:spMkLst>
            <pc:docMk/>
            <pc:sldMk cId="1372141978" sldId="466"/>
            <ac:spMk id="3" creationId="{9B83E43B-6C2F-595B-9220-ACD8E0AD5BEC}"/>
          </ac:spMkLst>
        </pc:spChg>
        <pc:spChg chg="mod ord">
          <ac:chgData name="Singh,Nirjhara" userId="S::ns3483@drexel.edu::9b108af7-6511-4415-8696-d2419ff85c77" providerId="AD" clId="Web-{E9E5040F-A345-5DD8-C9A6-8D4BD7600357}" dt="2023-11-21T05:15:57.476" v="216"/>
          <ac:spMkLst>
            <pc:docMk/>
            <pc:sldMk cId="1372141978" sldId="466"/>
            <ac:spMk id="4" creationId="{393716DF-473D-8ABD-4282-C2E3660B5E6A}"/>
          </ac:spMkLst>
        </pc:spChg>
        <pc:spChg chg="mod">
          <ac:chgData name="Singh,Nirjhara" userId="S::ns3483@drexel.edu::9b108af7-6511-4415-8696-d2419ff85c77" providerId="AD" clId="Web-{E9E5040F-A345-5DD8-C9A6-8D4BD7600357}" dt="2023-11-21T05:15:57.476" v="216"/>
          <ac:spMkLst>
            <pc:docMk/>
            <pc:sldMk cId="1372141978" sldId="466"/>
            <ac:spMk id="11" creationId="{092E6B24-16F7-670B-E438-9554C4667C7F}"/>
          </ac:spMkLst>
        </pc:spChg>
        <pc:spChg chg="add del mod">
          <ac:chgData name="Singh,Nirjhara" userId="S::ns3483@drexel.edu::9b108af7-6511-4415-8696-d2419ff85c77" providerId="AD" clId="Web-{E9E5040F-A345-5DD8-C9A6-8D4BD7600357}" dt="2023-11-21T05:15:57.476" v="216"/>
          <ac:spMkLst>
            <pc:docMk/>
            <pc:sldMk cId="1372141978" sldId="466"/>
            <ac:spMk id="14" creationId="{E3A2A1FE-B885-071F-29DB-36445743CBD5}"/>
          </ac:spMkLst>
        </pc:spChg>
        <pc:graphicFrameChg chg="add del">
          <ac:chgData name="Singh,Nirjhara" userId="S::ns3483@drexel.edu::9b108af7-6511-4415-8696-d2419ff85c77" providerId="AD" clId="Web-{E9E5040F-A345-5DD8-C9A6-8D4BD7600357}" dt="2023-11-21T05:15:57.476" v="216"/>
          <ac:graphicFrameMkLst>
            <pc:docMk/>
            <pc:sldMk cId="1372141978" sldId="466"/>
            <ac:graphicFrameMk id="15" creationId="{DE618C0F-B7BE-CB49-37E5-41D15C8836BC}"/>
          </ac:graphicFrameMkLst>
        </pc:graphicFrameChg>
      </pc:sldChg>
      <pc:sldChg chg="addSp delSp modSp mod modClrScheme chgLayout">
        <pc:chgData name="Singh,Nirjhara" userId="S::ns3483@drexel.edu::9b108af7-6511-4415-8696-d2419ff85c77" providerId="AD" clId="Web-{E9E5040F-A345-5DD8-C9A6-8D4BD7600357}" dt="2023-11-21T05:24:54.164" v="222" actId="20577"/>
        <pc:sldMkLst>
          <pc:docMk/>
          <pc:sldMk cId="3643579835" sldId="480"/>
        </pc:sldMkLst>
        <pc:spChg chg="add del mod">
          <ac:chgData name="Singh,Nirjhara" userId="S::ns3483@drexel.edu::9b108af7-6511-4415-8696-d2419ff85c77" providerId="AD" clId="Web-{E9E5040F-A345-5DD8-C9A6-8D4BD7600357}" dt="2023-11-21T05:24:54.164" v="222" actId="20577"/>
          <ac:spMkLst>
            <pc:docMk/>
            <pc:sldMk cId="3643579835" sldId="480"/>
            <ac:spMk id="3" creationId="{58FDDED6-76D7-878B-74A6-940C72380AA8}"/>
          </ac:spMkLst>
        </pc:spChg>
        <pc:spChg chg="mod ord">
          <ac:chgData name="Singh,Nirjhara" userId="S::ns3483@drexel.edu::9b108af7-6511-4415-8696-d2419ff85c77" providerId="AD" clId="Web-{E9E5040F-A345-5DD8-C9A6-8D4BD7600357}" dt="2023-11-21T03:22:28.543" v="104"/>
          <ac:spMkLst>
            <pc:docMk/>
            <pc:sldMk cId="3643579835" sldId="480"/>
            <ac:spMk id="4" creationId="{393716DF-473D-8ABD-4282-C2E3660B5E6A}"/>
          </ac:spMkLst>
        </pc:spChg>
        <pc:spChg chg="mod">
          <ac:chgData name="Singh,Nirjhara" userId="S::ns3483@drexel.edu::9b108af7-6511-4415-8696-d2419ff85c77" providerId="AD" clId="Web-{E9E5040F-A345-5DD8-C9A6-8D4BD7600357}" dt="2023-11-21T03:22:28.543" v="104"/>
          <ac:spMkLst>
            <pc:docMk/>
            <pc:sldMk cId="3643579835" sldId="480"/>
            <ac:spMk id="11" creationId="{092E6B24-16F7-670B-E438-9554C4667C7F}"/>
          </ac:spMkLst>
        </pc:spChg>
        <pc:spChg chg="add del mod">
          <ac:chgData name="Singh,Nirjhara" userId="S::ns3483@drexel.edu::9b108af7-6511-4415-8696-d2419ff85c77" providerId="AD" clId="Web-{E9E5040F-A345-5DD8-C9A6-8D4BD7600357}" dt="2023-11-21T03:22:28.543" v="104"/>
          <ac:spMkLst>
            <pc:docMk/>
            <pc:sldMk cId="3643579835" sldId="480"/>
            <ac:spMk id="17" creationId="{A591935E-E5DD-0554-46E7-8F57277FC28E}"/>
          </ac:spMkLst>
        </pc:spChg>
        <pc:graphicFrameChg chg="add del">
          <ac:chgData name="Singh,Nirjhara" userId="S::ns3483@drexel.edu::9b108af7-6511-4415-8696-d2419ff85c77" providerId="AD" clId="Web-{E9E5040F-A345-5DD8-C9A6-8D4BD7600357}" dt="2023-11-21T03:22:28.543" v="104"/>
          <ac:graphicFrameMkLst>
            <pc:docMk/>
            <pc:sldMk cId="3643579835" sldId="480"/>
            <ac:graphicFrameMk id="13" creationId="{0F7FDD0C-5BAE-8190-71B9-6CD98D80F4DA}"/>
          </ac:graphicFrameMkLst>
        </pc:graphicFrameChg>
      </pc:sldChg>
      <pc:sldChg chg="modSp">
        <pc:chgData name="Singh,Nirjhara" userId="S::ns3483@drexel.edu::9b108af7-6511-4415-8696-d2419ff85c77" providerId="AD" clId="Web-{E9E5040F-A345-5DD8-C9A6-8D4BD7600357}" dt="2023-11-21T03:52:05.438" v="116" actId="1076"/>
        <pc:sldMkLst>
          <pc:docMk/>
          <pc:sldMk cId="2301804400" sldId="483"/>
        </pc:sldMkLst>
        <pc:picChg chg="mod">
          <ac:chgData name="Singh,Nirjhara" userId="S::ns3483@drexel.edu::9b108af7-6511-4415-8696-d2419ff85c77" providerId="AD" clId="Web-{E9E5040F-A345-5DD8-C9A6-8D4BD7600357}" dt="2023-11-21T03:52:05.438" v="116" actId="1076"/>
          <ac:picMkLst>
            <pc:docMk/>
            <pc:sldMk cId="2301804400" sldId="483"/>
            <ac:picMk id="8" creationId="{9FD53356-9F2F-F545-C5EB-81A14D02F706}"/>
          </ac:picMkLst>
        </pc:picChg>
      </pc:sldChg>
      <pc:sldChg chg="del">
        <pc:chgData name="Singh,Nirjhara" userId="S::ns3483@drexel.edu::9b108af7-6511-4415-8696-d2419ff85c77" providerId="AD" clId="Web-{E9E5040F-A345-5DD8-C9A6-8D4BD7600357}" dt="2023-11-21T05:03:40.158" v="207"/>
        <pc:sldMkLst>
          <pc:docMk/>
          <pc:sldMk cId="3728065184" sldId="487"/>
        </pc:sldMkLst>
      </pc:sldChg>
      <pc:sldChg chg="addSp modSp">
        <pc:chgData name="Singh,Nirjhara" userId="S::ns3483@drexel.edu::9b108af7-6511-4415-8696-d2419ff85c77" providerId="AD" clId="Web-{E9E5040F-A345-5DD8-C9A6-8D4BD7600357}" dt="2023-11-21T04:57:52.399" v="204" actId="20577"/>
        <pc:sldMkLst>
          <pc:docMk/>
          <pc:sldMk cId="4248446521" sldId="489"/>
        </pc:sldMkLst>
        <pc:spChg chg="mod">
          <ac:chgData name="Singh,Nirjhara" userId="S::ns3483@drexel.edu::9b108af7-6511-4415-8696-d2419ff85c77" providerId="AD" clId="Web-{E9E5040F-A345-5DD8-C9A6-8D4BD7600357}" dt="2023-11-21T04:57:52.399" v="204" actId="20577"/>
          <ac:spMkLst>
            <pc:docMk/>
            <pc:sldMk cId="4248446521" sldId="489"/>
            <ac:spMk id="3" creationId="{43C3C9C8-B2CB-A133-4F1B-3AED5E84F9B4}"/>
          </ac:spMkLst>
        </pc:spChg>
        <pc:picChg chg="add mod">
          <ac:chgData name="Singh,Nirjhara" userId="S::ns3483@drexel.edu::9b108af7-6511-4415-8696-d2419ff85c77" providerId="AD" clId="Web-{E9E5040F-A345-5DD8-C9A6-8D4BD7600357}" dt="2023-11-21T04:57:37.367" v="202" actId="1076"/>
          <ac:picMkLst>
            <pc:docMk/>
            <pc:sldMk cId="4248446521" sldId="489"/>
            <ac:picMk id="5" creationId="{77A6BDB3-B651-D37E-5A07-CCA6B4A1EB2A}"/>
          </ac:picMkLst>
        </pc:picChg>
      </pc:sldChg>
      <pc:sldChg chg="modSp">
        <pc:chgData name="Singh,Nirjhara" userId="S::ns3483@drexel.edu::9b108af7-6511-4415-8696-d2419ff85c77" providerId="AD" clId="Web-{E9E5040F-A345-5DD8-C9A6-8D4BD7600357}" dt="2023-11-21T02:53:43.338" v="89" actId="20577"/>
        <pc:sldMkLst>
          <pc:docMk/>
          <pc:sldMk cId="32585204" sldId="490"/>
        </pc:sldMkLst>
        <pc:spChg chg="mod">
          <ac:chgData name="Singh,Nirjhara" userId="S::ns3483@drexel.edu::9b108af7-6511-4415-8696-d2419ff85c77" providerId="AD" clId="Web-{E9E5040F-A345-5DD8-C9A6-8D4BD7600357}" dt="2023-11-21T02:53:43.338" v="89" actId="20577"/>
          <ac:spMkLst>
            <pc:docMk/>
            <pc:sldMk cId="32585204" sldId="490"/>
            <ac:spMk id="3" creationId="{4ED06C79-7294-016C-3656-54AE68E94790}"/>
          </ac:spMkLst>
        </pc:spChg>
      </pc:sldChg>
      <pc:sldChg chg="del">
        <pc:chgData name="Singh,Nirjhara" userId="S::ns3483@drexel.edu::9b108af7-6511-4415-8696-d2419ff85c77" providerId="AD" clId="Web-{E9E5040F-A345-5DD8-C9A6-8D4BD7600357}" dt="2023-11-21T03:22:02.635" v="102"/>
        <pc:sldMkLst>
          <pc:docMk/>
          <pc:sldMk cId="2571349225" sldId="494"/>
        </pc:sldMkLst>
      </pc:sldChg>
      <pc:sldChg chg="modSp">
        <pc:chgData name="Singh,Nirjhara" userId="S::ns3483@drexel.edu::9b108af7-6511-4415-8696-d2419ff85c77" providerId="AD" clId="Web-{E9E5040F-A345-5DD8-C9A6-8D4BD7600357}" dt="2023-11-21T06:08:46.287" v="525" actId="14100"/>
        <pc:sldMkLst>
          <pc:docMk/>
          <pc:sldMk cId="781974461" sldId="497"/>
        </pc:sldMkLst>
        <pc:spChg chg="mod">
          <ac:chgData name="Singh,Nirjhara" userId="S::ns3483@drexel.edu::9b108af7-6511-4415-8696-d2419ff85c77" providerId="AD" clId="Web-{E9E5040F-A345-5DD8-C9A6-8D4BD7600357}" dt="2023-11-21T06:08:46.287" v="525" actId="14100"/>
          <ac:spMkLst>
            <pc:docMk/>
            <pc:sldMk cId="781974461" sldId="497"/>
            <ac:spMk id="3" creationId="{9B83E43B-6C2F-595B-9220-ACD8E0AD5BEC}"/>
          </ac:spMkLst>
        </pc:spChg>
        <pc:picChg chg="mod">
          <ac:chgData name="Singh,Nirjhara" userId="S::ns3483@drexel.edu::9b108af7-6511-4415-8696-d2419ff85c77" providerId="AD" clId="Web-{E9E5040F-A345-5DD8-C9A6-8D4BD7600357}" dt="2023-11-21T06:08:23.880" v="521" actId="14100"/>
          <ac:picMkLst>
            <pc:docMk/>
            <pc:sldMk cId="781974461" sldId="497"/>
            <ac:picMk id="18" creationId="{7E36D545-F7A7-B2BA-CC8D-4440E2D729A4}"/>
          </ac:picMkLst>
        </pc:picChg>
        <pc:picChg chg="mod">
          <ac:chgData name="Singh,Nirjhara" userId="S::ns3483@drexel.edu::9b108af7-6511-4415-8696-d2419ff85c77" providerId="AD" clId="Web-{E9E5040F-A345-5DD8-C9A6-8D4BD7600357}" dt="2023-11-21T06:08:17.552" v="520" actId="14100"/>
          <ac:picMkLst>
            <pc:docMk/>
            <pc:sldMk cId="781974461" sldId="497"/>
            <ac:picMk id="20" creationId="{140F99C3-1C0D-5AE9-8433-5E0FA82F88B9}"/>
          </ac:picMkLst>
        </pc:picChg>
      </pc:sldChg>
      <pc:sldChg chg="modSp del">
        <pc:chgData name="Singh,Nirjhara" userId="S::ns3483@drexel.edu::9b108af7-6511-4415-8696-d2419ff85c77" providerId="AD" clId="Web-{E9E5040F-A345-5DD8-C9A6-8D4BD7600357}" dt="2023-11-21T04:44:09.235" v="190"/>
        <pc:sldMkLst>
          <pc:docMk/>
          <pc:sldMk cId="980151235" sldId="501"/>
        </pc:sldMkLst>
        <pc:spChg chg="mod">
          <ac:chgData name="Singh,Nirjhara" userId="S::ns3483@drexel.edu::9b108af7-6511-4415-8696-d2419ff85c77" providerId="AD" clId="Web-{E9E5040F-A345-5DD8-C9A6-8D4BD7600357}" dt="2023-11-21T04:35:44.283" v="120" actId="14100"/>
          <ac:spMkLst>
            <pc:docMk/>
            <pc:sldMk cId="980151235" sldId="501"/>
            <ac:spMk id="3" creationId="{E2E08066-C36B-BFF7-D399-707DEB84DAB3}"/>
          </ac:spMkLst>
        </pc:spChg>
        <pc:spChg chg="mod">
          <ac:chgData name="Singh,Nirjhara" userId="S::ns3483@drexel.edu::9b108af7-6511-4415-8696-d2419ff85c77" providerId="AD" clId="Web-{E9E5040F-A345-5DD8-C9A6-8D4BD7600357}" dt="2023-11-21T04:35:50.861" v="121" actId="14100"/>
          <ac:spMkLst>
            <pc:docMk/>
            <pc:sldMk cId="980151235" sldId="501"/>
            <ac:spMk id="4" creationId="{49F69D1D-495E-3B11-FB52-2AF0F4CF6BA2}"/>
          </ac:spMkLst>
        </pc:spChg>
        <pc:graphicFrameChg chg="mod">
          <ac:chgData name="Singh,Nirjhara" userId="S::ns3483@drexel.edu::9b108af7-6511-4415-8696-d2419ff85c77" providerId="AD" clId="Web-{E9E5040F-A345-5DD8-C9A6-8D4BD7600357}" dt="2023-11-21T03:29:54.930" v="111" actId="14100"/>
          <ac:graphicFrameMkLst>
            <pc:docMk/>
            <pc:sldMk cId="980151235" sldId="501"/>
            <ac:graphicFrameMk id="16" creationId="{A4202E8C-78DF-A243-C6A5-F70F8524D4F1}"/>
          </ac:graphicFrameMkLst>
        </pc:graphicFrameChg>
        <pc:picChg chg="mod">
          <ac:chgData name="Singh,Nirjhara" userId="S::ns3483@drexel.edu::9b108af7-6511-4415-8696-d2419ff85c77" providerId="AD" clId="Web-{E9E5040F-A345-5DD8-C9A6-8D4BD7600357}" dt="2023-11-21T04:35:36.627" v="118" actId="1076"/>
          <ac:picMkLst>
            <pc:docMk/>
            <pc:sldMk cId="980151235" sldId="501"/>
            <ac:picMk id="675" creationId="{900CA2C2-E59A-8AC0-74AA-A10856196322}"/>
          </ac:picMkLst>
        </pc:picChg>
      </pc:sldChg>
      <pc:sldChg chg="del">
        <pc:chgData name="Singh,Nirjhara" userId="S::ns3483@drexel.edu::9b108af7-6511-4415-8696-d2419ff85c77" providerId="AD" clId="Web-{E9E5040F-A345-5DD8-C9A6-8D4BD7600357}" dt="2023-11-21T05:03:36.939" v="206"/>
        <pc:sldMkLst>
          <pc:docMk/>
          <pc:sldMk cId="2114117210" sldId="503"/>
        </pc:sldMkLst>
      </pc:sldChg>
      <pc:sldChg chg="addSp delSp modSp">
        <pc:chgData name="Singh,Nirjhara" userId="S::ns3483@drexel.edu::9b108af7-6511-4415-8696-d2419ff85c77" providerId="AD" clId="Web-{E9E5040F-A345-5DD8-C9A6-8D4BD7600357}" dt="2023-11-21T05:10:18.654" v="212"/>
        <pc:sldMkLst>
          <pc:docMk/>
          <pc:sldMk cId="2843729016" sldId="505"/>
        </pc:sldMkLst>
        <pc:spChg chg="mod">
          <ac:chgData name="Singh,Nirjhara" userId="S::ns3483@drexel.edu::9b108af7-6511-4415-8696-d2419ff85c77" providerId="AD" clId="Web-{E9E5040F-A345-5DD8-C9A6-8D4BD7600357}" dt="2023-11-21T05:10:18.607" v="211"/>
          <ac:spMkLst>
            <pc:docMk/>
            <pc:sldMk cId="2843729016" sldId="505"/>
            <ac:spMk id="2" creationId="{BBD2207C-005E-C20E-8B11-7A7C0DC0E9DD}"/>
          </ac:spMkLst>
        </pc:spChg>
        <pc:spChg chg="mod">
          <ac:chgData name="Singh,Nirjhara" userId="S::ns3483@drexel.edu::9b108af7-6511-4415-8696-d2419ff85c77" providerId="AD" clId="Web-{E9E5040F-A345-5DD8-C9A6-8D4BD7600357}" dt="2023-11-21T05:10:18.607" v="211"/>
          <ac:spMkLst>
            <pc:docMk/>
            <pc:sldMk cId="2843729016" sldId="505"/>
            <ac:spMk id="5" creationId="{B980764D-7148-BCD6-44C9-3AA9EE0646C3}"/>
          </ac:spMkLst>
        </pc:spChg>
        <pc:spChg chg="add del">
          <ac:chgData name="Singh,Nirjhara" userId="S::ns3483@drexel.edu::9b108af7-6511-4415-8696-d2419ff85c77" providerId="AD" clId="Web-{E9E5040F-A345-5DD8-C9A6-8D4BD7600357}" dt="2023-11-21T05:10:18.654" v="212"/>
          <ac:spMkLst>
            <pc:docMk/>
            <pc:sldMk cId="2843729016" sldId="505"/>
            <ac:spMk id="22" creationId="{6C4028FD-8BAA-4A19-BFDE-594D991B7552}"/>
          </ac:spMkLst>
        </pc:spChg>
        <pc:spChg chg="add del">
          <ac:chgData name="Singh,Nirjhara" userId="S::ns3483@drexel.edu::9b108af7-6511-4415-8696-d2419ff85c77" providerId="AD" clId="Web-{E9E5040F-A345-5DD8-C9A6-8D4BD7600357}" dt="2023-11-21T05:10:18.607" v="211"/>
          <ac:spMkLst>
            <pc:docMk/>
            <pc:sldMk cId="2843729016" sldId="505"/>
            <ac:spMk id="28" creationId="{E10650BA-D090-4A23-98E3-B48BBAEA9201}"/>
          </ac:spMkLst>
        </pc:spChg>
        <pc:spChg chg="add">
          <ac:chgData name="Singh,Nirjhara" userId="S::ns3483@drexel.edu::9b108af7-6511-4415-8696-d2419ff85c77" providerId="AD" clId="Web-{E9E5040F-A345-5DD8-C9A6-8D4BD7600357}" dt="2023-11-21T05:10:18.654" v="212"/>
          <ac:spMkLst>
            <pc:docMk/>
            <pc:sldMk cId="2843729016" sldId="505"/>
            <ac:spMk id="43" creationId="{6C4028FD-8BAA-4A19-BFDE-594D991B7552}"/>
          </ac:spMkLst>
        </pc:spChg>
        <pc:grpChg chg="add del">
          <ac:chgData name="Singh,Nirjhara" userId="S::ns3483@drexel.edu::9b108af7-6511-4415-8696-d2419ff85c77" providerId="AD" clId="Web-{E9E5040F-A345-5DD8-C9A6-8D4BD7600357}" dt="2023-11-21T05:10:18.607" v="211"/>
          <ac:grpSpMkLst>
            <pc:docMk/>
            <pc:sldMk cId="2843729016" sldId="505"/>
            <ac:grpSpMk id="30" creationId="{FFB939B9-73CE-4644-87BB-72AEBF001142}"/>
          </ac:grpSpMkLst>
        </pc:grpChg>
        <pc:graphicFrameChg chg="mod modGraphic">
          <ac:chgData name="Singh,Nirjhara" userId="S::ns3483@drexel.edu::9b108af7-6511-4415-8696-d2419ff85c77" providerId="AD" clId="Web-{E9E5040F-A345-5DD8-C9A6-8D4BD7600357}" dt="2023-11-21T05:10:18.654" v="212"/>
          <ac:graphicFrameMkLst>
            <pc:docMk/>
            <pc:sldMk cId="2843729016" sldId="505"/>
            <ac:graphicFrameMk id="7" creationId="{D64D21EF-6583-3C1C-1766-64DC1B420A25}"/>
          </ac:graphicFrameMkLst>
        </pc:graphicFrameChg>
        <pc:picChg chg="add del">
          <ac:chgData name="Singh,Nirjhara" userId="S::ns3483@drexel.edu::9b108af7-6511-4415-8696-d2419ff85c77" providerId="AD" clId="Web-{E9E5040F-A345-5DD8-C9A6-8D4BD7600357}" dt="2023-11-21T05:10:18.607" v="211"/>
          <ac:picMkLst>
            <pc:docMk/>
            <pc:sldMk cId="2843729016" sldId="505"/>
            <ac:picMk id="24" creationId="{9658DC87-5B25-32A8-C4BF-8609411A5583}"/>
          </ac:picMkLst>
        </pc:picChg>
      </pc:sldChg>
      <pc:sldChg chg="addSp delSp modSp add del">
        <pc:chgData name="Singh,Nirjhara" userId="S::ns3483@drexel.edu::9b108af7-6511-4415-8696-d2419ff85c77" providerId="AD" clId="Web-{E9E5040F-A345-5DD8-C9A6-8D4BD7600357}" dt="2023-11-21T06:03:14.027" v="494"/>
        <pc:sldMkLst>
          <pc:docMk/>
          <pc:sldMk cId="2006036207" sldId="506"/>
        </pc:sldMkLst>
        <pc:spChg chg="mod">
          <ac:chgData name="Singh,Nirjhara" userId="S::ns3483@drexel.edu::9b108af7-6511-4415-8696-d2419ff85c77" providerId="AD" clId="Web-{E9E5040F-A345-5DD8-C9A6-8D4BD7600357}" dt="2023-11-21T04:39:54.040" v="186" actId="14100"/>
          <ac:spMkLst>
            <pc:docMk/>
            <pc:sldMk cId="2006036207" sldId="506"/>
            <ac:spMk id="3" creationId="{5F030280-574D-A26A-C0AA-1B7EDCC0B3DA}"/>
          </ac:spMkLst>
        </pc:spChg>
        <pc:spChg chg="del">
          <ac:chgData name="Singh,Nirjhara" userId="S::ns3483@drexel.edu::9b108af7-6511-4415-8696-d2419ff85c77" providerId="AD" clId="Web-{E9E5040F-A345-5DD8-C9A6-8D4BD7600357}" dt="2023-11-21T04:39:06.117" v="176"/>
          <ac:spMkLst>
            <pc:docMk/>
            <pc:sldMk cId="2006036207" sldId="506"/>
            <ac:spMk id="6" creationId="{E4DF961F-7554-F167-F7A5-BE5D8D20415E}"/>
          </ac:spMkLst>
        </pc:spChg>
        <pc:spChg chg="add mod">
          <ac:chgData name="Singh,Nirjhara" userId="S::ns3483@drexel.edu::9b108af7-6511-4415-8696-d2419ff85c77" providerId="AD" clId="Web-{E9E5040F-A345-5DD8-C9A6-8D4BD7600357}" dt="2023-11-21T04:39:40.274" v="181" actId="14100"/>
          <ac:spMkLst>
            <pc:docMk/>
            <pc:sldMk cId="2006036207" sldId="506"/>
            <ac:spMk id="7" creationId="{CD775C31-F714-F8B3-BCEF-73EC618BA1FA}"/>
          </ac:spMkLst>
        </pc:spChg>
        <pc:spChg chg="add del mod">
          <ac:chgData name="Singh,Nirjhara" userId="S::ns3483@drexel.edu::9b108af7-6511-4415-8696-d2419ff85c77" providerId="AD" clId="Web-{E9E5040F-A345-5DD8-C9A6-8D4BD7600357}" dt="2023-11-21T04:38:17.647" v="167"/>
          <ac:spMkLst>
            <pc:docMk/>
            <pc:sldMk cId="2006036207" sldId="506"/>
            <ac:spMk id="8" creationId="{40B6282E-2AEF-4700-E92D-A70D8B9EAB53}"/>
          </ac:spMkLst>
        </pc:spChg>
        <pc:spChg chg="mod">
          <ac:chgData name="Singh,Nirjhara" userId="S::ns3483@drexel.edu::9b108af7-6511-4415-8696-d2419ff85c77" providerId="AD" clId="Web-{E9E5040F-A345-5DD8-C9A6-8D4BD7600357}" dt="2023-11-21T05:31:22.706" v="267" actId="20577"/>
          <ac:spMkLst>
            <pc:docMk/>
            <pc:sldMk cId="2006036207" sldId="506"/>
            <ac:spMk id="6119" creationId="{FC4FF125-76EE-3E1F-C4D4-893C3F6680B8}"/>
          </ac:spMkLst>
        </pc:spChg>
        <pc:spChg chg="mod">
          <ac:chgData name="Singh,Nirjhara" userId="S::ns3483@drexel.edu::9b108af7-6511-4415-8696-d2419ff85c77" providerId="AD" clId="Web-{E9E5040F-A345-5DD8-C9A6-8D4BD7600357}" dt="2023-11-21T05:31:15.690" v="265" actId="20577"/>
          <ac:spMkLst>
            <pc:docMk/>
            <pc:sldMk cId="2006036207" sldId="506"/>
            <ac:spMk id="6120" creationId="{6515DF3E-EAE5-93CF-13B1-82810281A344}"/>
          </ac:spMkLst>
        </pc:spChg>
        <pc:spChg chg="mod">
          <ac:chgData name="Singh,Nirjhara" userId="S::ns3483@drexel.edu::9b108af7-6511-4415-8696-d2419ff85c77" providerId="AD" clId="Web-{E9E5040F-A345-5DD8-C9A6-8D4BD7600357}" dt="2023-11-21T05:31:12.190" v="264" actId="20577"/>
          <ac:spMkLst>
            <pc:docMk/>
            <pc:sldMk cId="2006036207" sldId="506"/>
            <ac:spMk id="6121" creationId="{C45C22C9-C858-A040-4511-ED834436EC24}"/>
          </ac:spMkLst>
        </pc:spChg>
        <pc:spChg chg="mod">
          <ac:chgData name="Singh,Nirjhara" userId="S::ns3483@drexel.edu::9b108af7-6511-4415-8696-d2419ff85c77" providerId="AD" clId="Web-{E9E5040F-A345-5DD8-C9A6-8D4BD7600357}" dt="2023-11-21T05:30:47.877" v="260" actId="20577"/>
          <ac:spMkLst>
            <pc:docMk/>
            <pc:sldMk cId="2006036207" sldId="506"/>
            <ac:spMk id="6122" creationId="{79E732F0-8D7D-B711-440F-53DD66584F3E}"/>
          </ac:spMkLst>
        </pc:spChg>
        <pc:spChg chg="mod">
          <ac:chgData name="Singh,Nirjhara" userId="S::ns3483@drexel.edu::9b108af7-6511-4415-8696-d2419ff85c77" providerId="AD" clId="Web-{E9E5040F-A345-5DD8-C9A6-8D4BD7600357}" dt="2023-11-21T05:31:04.784" v="263" actId="20577"/>
          <ac:spMkLst>
            <pc:docMk/>
            <pc:sldMk cId="2006036207" sldId="506"/>
            <ac:spMk id="6123" creationId="{1CA23618-3015-7AF4-2222-583FD9AA5E71}"/>
          </ac:spMkLst>
        </pc:spChg>
        <pc:spChg chg="add mod">
          <ac:chgData name="Singh,Nirjhara" userId="S::ns3483@drexel.edu::9b108af7-6511-4415-8696-d2419ff85c77" providerId="AD" clId="Web-{E9E5040F-A345-5DD8-C9A6-8D4BD7600357}" dt="2023-11-21T05:31:19.065" v="266" actId="20577"/>
          <ac:spMkLst>
            <pc:docMk/>
            <pc:sldMk cId="2006036207" sldId="506"/>
            <ac:spMk id="6155" creationId="{ED822AA7-256D-7EB8-E85D-1B2632D5DABA}"/>
          </ac:spMkLst>
        </pc:spChg>
        <pc:graphicFrameChg chg="mod">
          <ac:chgData name="Singh,Nirjhara" userId="S::ns3483@drexel.edu::9b108af7-6511-4415-8696-d2419ff85c77" providerId="AD" clId="Web-{E9E5040F-A345-5DD8-C9A6-8D4BD7600357}" dt="2023-11-21T05:00:39.575" v="205" actId="1076"/>
          <ac:graphicFrameMkLst>
            <pc:docMk/>
            <pc:sldMk cId="2006036207" sldId="506"/>
            <ac:graphicFrameMk id="22" creationId="{E8812440-3CCA-0AD3-00FD-AA961E10F60A}"/>
          </ac:graphicFrameMkLst>
        </pc:graphicFrameChg>
        <pc:picChg chg="add del mod">
          <ac:chgData name="Singh,Nirjhara" userId="S::ns3483@drexel.edu::9b108af7-6511-4415-8696-d2419ff85c77" providerId="AD" clId="Web-{E9E5040F-A345-5DD8-C9A6-8D4BD7600357}" dt="2023-11-21T04:40:11.400" v="187"/>
          <ac:picMkLst>
            <pc:docMk/>
            <pc:sldMk cId="2006036207" sldId="506"/>
            <ac:picMk id="10" creationId="{9B8FE217-F9A5-AC84-E91C-CA65BF755396}"/>
          </ac:picMkLst>
        </pc:picChg>
        <pc:picChg chg="add mod">
          <ac:chgData name="Singh,Nirjhara" userId="S::ns3483@drexel.edu::9b108af7-6511-4415-8696-d2419ff85c77" providerId="AD" clId="Web-{E9E5040F-A345-5DD8-C9A6-8D4BD7600357}" dt="2023-11-21T04:40:23.400" v="189" actId="1076"/>
          <ac:picMkLst>
            <pc:docMk/>
            <pc:sldMk cId="2006036207" sldId="506"/>
            <ac:picMk id="11" creationId="{11ACC6E2-5B21-0153-5777-2496BAFD69CF}"/>
          </ac:picMkLst>
        </pc:picChg>
        <pc:picChg chg="add del mod">
          <ac:chgData name="Singh,Nirjhara" userId="S::ns3483@drexel.edu::9b108af7-6511-4415-8696-d2419ff85c77" providerId="AD" clId="Web-{E9E5040F-A345-5DD8-C9A6-8D4BD7600357}" dt="2023-11-21T05:34:03.101" v="276"/>
          <ac:picMkLst>
            <pc:docMk/>
            <pc:sldMk cId="2006036207" sldId="506"/>
            <ac:picMk id="6162" creationId="{5EAA0F52-9934-EE92-E20A-889B82BD2049}"/>
          </ac:picMkLst>
        </pc:picChg>
      </pc:sldChg>
      <pc:sldChg chg="addSp delSp modSp ord">
        <pc:chgData name="Singh,Nirjhara" userId="S::ns3483@drexel.edu::9b108af7-6511-4415-8696-d2419ff85c77" providerId="AD" clId="Web-{E9E5040F-A345-5DD8-C9A6-8D4BD7600357}" dt="2023-11-21T06:05:42.438" v="517"/>
        <pc:sldMkLst>
          <pc:docMk/>
          <pc:sldMk cId="2490078163" sldId="507"/>
        </pc:sldMkLst>
        <pc:spChg chg="mod">
          <ac:chgData name="Singh,Nirjhara" userId="S::ns3483@drexel.edu::9b108af7-6511-4415-8696-d2419ff85c77" providerId="AD" clId="Web-{E9E5040F-A345-5DD8-C9A6-8D4BD7600357}" dt="2023-11-21T05:40:47.411" v="323" actId="14100"/>
          <ac:spMkLst>
            <pc:docMk/>
            <pc:sldMk cId="2490078163" sldId="507"/>
            <ac:spMk id="6" creationId="{A2EE1BD0-B1C8-DB88-4534-90AEE6E5F413}"/>
          </ac:spMkLst>
        </pc:spChg>
        <pc:spChg chg="mod">
          <ac:chgData name="Singh,Nirjhara" userId="S::ns3483@drexel.edu::9b108af7-6511-4415-8696-d2419ff85c77" providerId="AD" clId="Web-{E9E5040F-A345-5DD8-C9A6-8D4BD7600357}" dt="2023-11-21T05:41:32.396" v="333"/>
          <ac:spMkLst>
            <pc:docMk/>
            <pc:sldMk cId="2490078163" sldId="507"/>
            <ac:spMk id="7" creationId="{CD775C31-F714-F8B3-BCEF-73EC618BA1FA}"/>
          </ac:spMkLst>
        </pc:spChg>
        <pc:spChg chg="mod">
          <ac:chgData name="Singh,Nirjhara" userId="S::ns3483@drexel.edu::9b108af7-6511-4415-8696-d2419ff85c77" providerId="AD" clId="Web-{E9E5040F-A345-5DD8-C9A6-8D4BD7600357}" dt="2023-11-21T05:56:54.767" v="468" actId="14100"/>
          <ac:spMkLst>
            <pc:docMk/>
            <pc:sldMk cId="2490078163" sldId="507"/>
            <ac:spMk id="8" creationId="{6B7606A2-DD4B-35DF-A25F-712D8DA8303A}"/>
          </ac:spMkLst>
        </pc:spChg>
        <pc:spChg chg="mod ord">
          <ac:chgData name="Singh,Nirjhara" userId="S::ns3483@drexel.edu::9b108af7-6511-4415-8696-d2419ff85c77" providerId="AD" clId="Web-{E9E5040F-A345-5DD8-C9A6-8D4BD7600357}" dt="2023-11-21T05:51:00.147" v="416"/>
          <ac:spMkLst>
            <pc:docMk/>
            <pc:sldMk cId="2490078163" sldId="507"/>
            <ac:spMk id="11" creationId="{C51CB511-9128-47E8-8AD6-76FCFB6C3DDD}"/>
          </ac:spMkLst>
        </pc:spChg>
        <pc:spChg chg="add mod">
          <ac:chgData name="Singh,Nirjhara" userId="S::ns3483@drexel.edu::9b108af7-6511-4415-8696-d2419ff85c77" providerId="AD" clId="Web-{E9E5040F-A345-5DD8-C9A6-8D4BD7600357}" dt="2023-11-21T05:36:39.668" v="292" actId="20577"/>
          <ac:spMkLst>
            <pc:docMk/>
            <pc:sldMk cId="2490078163" sldId="507"/>
            <ac:spMk id="23" creationId="{7ADDF5E8-D126-4EFA-3732-47A2E8EF6068}"/>
          </ac:spMkLst>
        </pc:spChg>
        <pc:spChg chg="add mod">
          <ac:chgData name="Singh,Nirjhara" userId="S::ns3483@drexel.edu::9b108af7-6511-4415-8696-d2419ff85c77" providerId="AD" clId="Web-{E9E5040F-A345-5DD8-C9A6-8D4BD7600357}" dt="2023-11-21T05:36:45.106" v="298" actId="20577"/>
          <ac:spMkLst>
            <pc:docMk/>
            <pc:sldMk cId="2490078163" sldId="507"/>
            <ac:spMk id="24" creationId="{51370FA7-31FA-D8B5-A84B-E0CAB5253C25}"/>
          </ac:spMkLst>
        </pc:spChg>
        <pc:spChg chg="add del mod">
          <ac:chgData name="Singh,Nirjhara" userId="S::ns3483@drexel.edu::9b108af7-6511-4415-8696-d2419ff85c77" providerId="AD" clId="Web-{E9E5040F-A345-5DD8-C9A6-8D4BD7600357}" dt="2023-11-21T05:37:40.484" v="306"/>
          <ac:spMkLst>
            <pc:docMk/>
            <pc:sldMk cId="2490078163" sldId="507"/>
            <ac:spMk id="25" creationId="{97279EF4-DA57-446C-9CD1-8A25CAB6305D}"/>
          </ac:spMkLst>
        </pc:spChg>
        <pc:spChg chg="add mod">
          <ac:chgData name="Singh,Nirjhara" userId="S::ns3483@drexel.edu::9b108af7-6511-4415-8696-d2419ff85c77" providerId="AD" clId="Web-{E9E5040F-A345-5DD8-C9A6-8D4BD7600357}" dt="2023-11-21T05:46:00.841" v="377" actId="20577"/>
          <ac:spMkLst>
            <pc:docMk/>
            <pc:sldMk cId="2490078163" sldId="507"/>
            <ac:spMk id="26" creationId="{BDB63797-D796-E5B7-3004-FB3F8194FF3D}"/>
          </ac:spMkLst>
        </pc:spChg>
        <pc:spChg chg="add mod">
          <ac:chgData name="Singh,Nirjhara" userId="S::ns3483@drexel.edu::9b108af7-6511-4415-8696-d2419ff85c77" providerId="AD" clId="Web-{E9E5040F-A345-5DD8-C9A6-8D4BD7600357}" dt="2023-11-21T06:05:05.437" v="516" actId="20577"/>
          <ac:spMkLst>
            <pc:docMk/>
            <pc:sldMk cId="2490078163" sldId="507"/>
            <ac:spMk id="34" creationId="{F7573A5C-47CE-2D4C-73FD-8BC97BDBACBD}"/>
          </ac:spMkLst>
        </pc:spChg>
        <pc:spChg chg="add del mod">
          <ac:chgData name="Singh,Nirjhara" userId="S::ns3483@drexel.edu::9b108af7-6511-4415-8696-d2419ff85c77" providerId="AD" clId="Web-{E9E5040F-A345-5DD8-C9A6-8D4BD7600357}" dt="2023-11-21T05:46:05.607" v="382"/>
          <ac:spMkLst>
            <pc:docMk/>
            <pc:sldMk cId="2490078163" sldId="507"/>
            <ac:spMk id="35" creationId="{02F016F5-F762-D78D-DED8-62BB9E9D69BE}"/>
          </ac:spMkLst>
        </pc:spChg>
        <pc:spChg chg="add mod">
          <ac:chgData name="Singh,Nirjhara" userId="S::ns3483@drexel.edu::9b108af7-6511-4415-8696-d2419ff85c77" providerId="AD" clId="Web-{E9E5040F-A345-5DD8-C9A6-8D4BD7600357}" dt="2023-11-21T05:56:44.563" v="467" actId="14100"/>
          <ac:spMkLst>
            <pc:docMk/>
            <pc:sldMk cId="2490078163" sldId="507"/>
            <ac:spMk id="38" creationId="{9955AB2F-513B-8834-B6E4-B39D4601F866}"/>
          </ac:spMkLst>
        </pc:spChg>
        <pc:spChg chg="add mod">
          <ac:chgData name="Singh,Nirjhara" userId="S::ns3483@drexel.edu::9b108af7-6511-4415-8696-d2419ff85c77" providerId="AD" clId="Web-{E9E5040F-A345-5DD8-C9A6-8D4BD7600357}" dt="2023-11-21T05:58:16.957" v="477"/>
          <ac:spMkLst>
            <pc:docMk/>
            <pc:sldMk cId="2490078163" sldId="507"/>
            <ac:spMk id="39" creationId="{7BF0EDA1-73B1-9908-F1B3-B324282F42FA}"/>
          </ac:spMkLst>
        </pc:spChg>
        <pc:spChg chg="add mod">
          <ac:chgData name="Singh,Nirjhara" userId="S::ns3483@drexel.edu::9b108af7-6511-4415-8696-d2419ff85c77" providerId="AD" clId="Web-{E9E5040F-A345-5DD8-C9A6-8D4BD7600357}" dt="2023-11-21T05:58:26.254" v="479" actId="20577"/>
          <ac:spMkLst>
            <pc:docMk/>
            <pc:sldMk cId="2490078163" sldId="507"/>
            <ac:spMk id="40" creationId="{0F015E66-3B69-3FAE-AF41-94C878440447}"/>
          </ac:spMkLst>
        </pc:spChg>
        <pc:picChg chg="add del mod">
          <ac:chgData name="Singh,Nirjhara" userId="S::ns3483@drexel.edu::9b108af7-6511-4415-8696-d2419ff85c77" providerId="AD" clId="Web-{E9E5040F-A345-5DD8-C9A6-8D4BD7600357}" dt="2023-11-21T05:31:45.691" v="269"/>
          <ac:picMkLst>
            <pc:docMk/>
            <pc:sldMk cId="2490078163" sldId="507"/>
            <ac:picMk id="10" creationId="{BB64DBE6-2D8B-55BE-34FC-E54B7C086FDB}"/>
          </ac:picMkLst>
        </pc:picChg>
        <pc:picChg chg="mod">
          <ac:chgData name="Singh,Nirjhara" userId="S::ns3483@drexel.edu::9b108af7-6511-4415-8696-d2419ff85c77" providerId="AD" clId="Web-{E9E5040F-A345-5DD8-C9A6-8D4BD7600357}" dt="2023-11-21T05:41:42.803" v="334" actId="1076"/>
          <ac:picMkLst>
            <pc:docMk/>
            <pc:sldMk cId="2490078163" sldId="507"/>
            <ac:picMk id="12" creationId="{2040E6FC-C2E9-EA50-6A12-552DF21B7C19}"/>
          </ac:picMkLst>
        </pc:picChg>
        <pc:picChg chg="mod">
          <ac:chgData name="Singh,Nirjhara" userId="S::ns3483@drexel.edu::9b108af7-6511-4415-8696-d2419ff85c77" providerId="AD" clId="Web-{E9E5040F-A345-5DD8-C9A6-8D4BD7600357}" dt="2023-11-21T05:40:51.942" v="324" actId="1076"/>
          <ac:picMkLst>
            <pc:docMk/>
            <pc:sldMk cId="2490078163" sldId="507"/>
            <ac:picMk id="13" creationId="{47C87CB1-922F-6AE6-9433-862E4B00A5A1}"/>
          </ac:picMkLst>
        </pc:picChg>
        <pc:picChg chg="add del mod">
          <ac:chgData name="Singh,Nirjhara" userId="S::ns3483@drexel.edu::9b108af7-6511-4415-8696-d2419ff85c77" providerId="AD" clId="Web-{E9E5040F-A345-5DD8-C9A6-8D4BD7600357}" dt="2023-11-21T05:33:19.397" v="271"/>
          <ac:picMkLst>
            <pc:docMk/>
            <pc:sldMk cId="2490078163" sldId="507"/>
            <ac:picMk id="14" creationId="{B794DF38-95EB-0266-FD1C-3A8340F1DD07}"/>
          </ac:picMkLst>
        </pc:picChg>
        <pc:picChg chg="mod">
          <ac:chgData name="Singh,Nirjhara" userId="S::ns3483@drexel.edu::9b108af7-6511-4415-8696-d2419ff85c77" providerId="AD" clId="Web-{E9E5040F-A345-5DD8-C9A6-8D4BD7600357}" dt="2023-11-21T05:46:48.749" v="385" actId="1076"/>
          <ac:picMkLst>
            <pc:docMk/>
            <pc:sldMk cId="2490078163" sldId="507"/>
            <ac:picMk id="30" creationId="{3CD0F74C-D4F7-6827-EAAA-7CF04E1D7E5B}"/>
          </ac:picMkLst>
        </pc:picChg>
        <pc:picChg chg="add mod">
          <ac:chgData name="Singh,Nirjhara" userId="S::ns3483@drexel.edu::9b108af7-6511-4415-8696-d2419ff85c77" providerId="AD" clId="Web-{E9E5040F-A345-5DD8-C9A6-8D4BD7600357}" dt="2023-11-21T05:46:45.218" v="384" actId="1076"/>
          <ac:picMkLst>
            <pc:docMk/>
            <pc:sldMk cId="2490078163" sldId="507"/>
            <ac:picMk id="36" creationId="{7D5D3C73-0D1D-3D92-BF4D-F8D3F1A2F22E}"/>
          </ac:picMkLst>
        </pc:picChg>
        <pc:picChg chg="add mod">
          <ac:chgData name="Singh,Nirjhara" userId="S::ns3483@drexel.edu::9b108af7-6511-4415-8696-d2419ff85c77" providerId="AD" clId="Web-{E9E5040F-A345-5DD8-C9A6-8D4BD7600357}" dt="2023-11-21T05:50:12.333" v="410" actId="1076"/>
          <ac:picMkLst>
            <pc:docMk/>
            <pc:sldMk cId="2490078163" sldId="507"/>
            <ac:picMk id="37" creationId="{C7278DF7-ED3C-F477-7305-45C49E27F303}"/>
          </ac:picMkLst>
        </pc:picChg>
        <pc:inkChg chg="ord">
          <ac:chgData name="Singh,Nirjhara" userId="S::ns3483@drexel.edu::9b108af7-6511-4415-8696-d2419ff85c77" providerId="AD" clId="Web-{E9E5040F-A345-5DD8-C9A6-8D4BD7600357}" dt="2023-11-21T05:50:54.256" v="415"/>
          <ac:inkMkLst>
            <pc:docMk/>
            <pc:sldMk cId="2490078163" sldId="507"/>
            <ac:inkMk id="9" creationId="{28CF5E4C-B75A-ABFB-9EC4-DFF16083CEE4}"/>
          </ac:inkMkLst>
        </pc:inkChg>
        <pc:cxnChg chg="del mod">
          <ac:chgData name="Singh,Nirjhara" userId="S::ns3483@drexel.edu::9b108af7-6511-4415-8696-d2419ff85c77" providerId="AD" clId="Web-{E9E5040F-A345-5DD8-C9A6-8D4BD7600357}" dt="2023-11-21T05:39:29.768" v="315"/>
          <ac:cxnSpMkLst>
            <pc:docMk/>
            <pc:sldMk cId="2490078163" sldId="507"/>
            <ac:cxnSpMk id="3" creationId="{B8A6DB55-9885-72B3-FB74-2891C744A0CC}"/>
          </ac:cxnSpMkLst>
        </pc:cxnChg>
        <pc:cxnChg chg="del">
          <ac:chgData name="Singh,Nirjhara" userId="S::ns3483@drexel.edu::9b108af7-6511-4415-8696-d2419ff85c77" providerId="AD" clId="Web-{E9E5040F-A345-5DD8-C9A6-8D4BD7600357}" dt="2023-11-21T05:33:54.789" v="273"/>
          <ac:cxnSpMkLst>
            <pc:docMk/>
            <pc:sldMk cId="2490078163" sldId="507"/>
            <ac:cxnSpMk id="20" creationId="{85DED9E3-6811-AEF7-B09A-ABDE105477B5}"/>
          </ac:cxnSpMkLst>
        </pc:cxnChg>
      </pc:sldChg>
      <pc:sldChg chg="del">
        <pc:chgData name="Singh,Nirjhara" userId="S::ns3483@drexel.edu::9b108af7-6511-4415-8696-d2419ff85c77" providerId="AD" clId="Web-{E9E5040F-A345-5DD8-C9A6-8D4BD7600357}" dt="2023-11-21T06:07:05.768" v="519"/>
        <pc:sldMkLst>
          <pc:docMk/>
          <pc:sldMk cId="4251873378" sldId="511"/>
        </pc:sldMkLst>
      </pc:sldChg>
    </pc:docChg>
  </pc:docChgLst>
  <pc:docChgLst>
    <pc:chgData name="Kumar,Sahana" userId="S::sk4273@drexel.edu::bfc03cfc-a65a-4c4b-9824-c4d10e877a9e" providerId="AD" clId="Web-{ED5FDF31-05D7-1B46-1D47-D334C3961038}"/>
    <pc:docChg chg="addSld delSld modSld sldOrd">
      <pc:chgData name="Kumar,Sahana" userId="S::sk4273@drexel.edu::bfc03cfc-a65a-4c4b-9824-c4d10e877a9e" providerId="AD" clId="Web-{ED5FDF31-05D7-1B46-1D47-D334C3961038}" dt="2023-11-07T04:17:15.035" v="129" actId="20577"/>
      <pc:docMkLst>
        <pc:docMk/>
      </pc:docMkLst>
      <pc:sldChg chg="del">
        <pc:chgData name="Kumar,Sahana" userId="S::sk4273@drexel.edu::bfc03cfc-a65a-4c4b-9824-c4d10e877a9e" providerId="AD" clId="Web-{ED5FDF31-05D7-1B46-1D47-D334C3961038}" dt="2023-11-07T04:04:27.180" v="121"/>
        <pc:sldMkLst>
          <pc:docMk/>
          <pc:sldMk cId="48259427" sldId="397"/>
        </pc:sldMkLst>
      </pc:sldChg>
      <pc:sldChg chg="modSp">
        <pc:chgData name="Kumar,Sahana" userId="S::sk4273@drexel.edu::bfc03cfc-a65a-4c4b-9824-c4d10e877a9e" providerId="AD" clId="Web-{ED5FDF31-05D7-1B46-1D47-D334C3961038}" dt="2023-11-07T04:03:08.690" v="107"/>
        <pc:sldMkLst>
          <pc:docMk/>
          <pc:sldMk cId="426503297" sldId="448"/>
        </pc:sldMkLst>
        <pc:spChg chg="mod">
          <ac:chgData name="Kumar,Sahana" userId="S::sk4273@drexel.edu::bfc03cfc-a65a-4c4b-9824-c4d10e877a9e" providerId="AD" clId="Web-{ED5FDF31-05D7-1B46-1D47-D334C3961038}" dt="2023-11-07T04:03:08.690" v="107"/>
          <ac:spMkLst>
            <pc:docMk/>
            <pc:sldMk cId="426503297" sldId="448"/>
            <ac:spMk id="2" creationId="{D5986695-4903-F0EE-54CC-04AD10104696}"/>
          </ac:spMkLst>
        </pc:spChg>
        <pc:spChg chg="mod">
          <ac:chgData name="Kumar,Sahana" userId="S::sk4273@drexel.edu::bfc03cfc-a65a-4c4b-9824-c4d10e877a9e" providerId="AD" clId="Web-{ED5FDF31-05D7-1B46-1D47-D334C3961038}" dt="2023-11-07T04:01:39.341" v="79" actId="20577"/>
          <ac:spMkLst>
            <pc:docMk/>
            <pc:sldMk cId="426503297" sldId="448"/>
            <ac:spMk id="3" creationId="{5F030280-574D-A26A-C0AA-1B7EDCC0B3DA}"/>
          </ac:spMkLst>
        </pc:spChg>
      </pc:sldChg>
      <pc:sldChg chg="del">
        <pc:chgData name="Kumar,Sahana" userId="S::sk4273@drexel.edu::bfc03cfc-a65a-4c4b-9824-c4d10e877a9e" providerId="AD" clId="Web-{ED5FDF31-05D7-1B46-1D47-D334C3961038}" dt="2023-11-07T04:04:32.211" v="123"/>
        <pc:sldMkLst>
          <pc:docMk/>
          <pc:sldMk cId="668033301" sldId="458"/>
        </pc:sldMkLst>
      </pc:sldChg>
      <pc:sldChg chg="del">
        <pc:chgData name="Kumar,Sahana" userId="S::sk4273@drexel.edu::bfc03cfc-a65a-4c4b-9824-c4d10e877a9e" providerId="AD" clId="Web-{ED5FDF31-05D7-1B46-1D47-D334C3961038}" dt="2023-11-07T04:04:27.945" v="122"/>
        <pc:sldMkLst>
          <pc:docMk/>
          <pc:sldMk cId="647974210" sldId="459"/>
        </pc:sldMkLst>
      </pc:sldChg>
      <pc:sldChg chg="del">
        <pc:chgData name="Kumar,Sahana" userId="S::sk4273@drexel.edu::bfc03cfc-a65a-4c4b-9824-c4d10e877a9e" providerId="AD" clId="Web-{ED5FDF31-05D7-1B46-1D47-D334C3961038}" dt="2023-11-07T04:04:25.008" v="119"/>
        <pc:sldMkLst>
          <pc:docMk/>
          <pc:sldMk cId="1543876082" sldId="460"/>
        </pc:sldMkLst>
      </pc:sldChg>
      <pc:sldChg chg="modSp">
        <pc:chgData name="Kumar,Sahana" userId="S::sk4273@drexel.edu::bfc03cfc-a65a-4c4b-9824-c4d10e877a9e" providerId="AD" clId="Web-{ED5FDF31-05D7-1B46-1D47-D334C3961038}" dt="2023-11-07T04:03:15.316" v="108"/>
        <pc:sldMkLst>
          <pc:docMk/>
          <pc:sldMk cId="1372141978" sldId="466"/>
        </pc:sldMkLst>
        <pc:spChg chg="mod">
          <ac:chgData name="Kumar,Sahana" userId="S::sk4273@drexel.edu::bfc03cfc-a65a-4c4b-9824-c4d10e877a9e" providerId="AD" clId="Web-{ED5FDF31-05D7-1B46-1D47-D334C3961038}" dt="2023-11-07T04:02:43.673" v="102" actId="20577"/>
          <ac:spMkLst>
            <pc:docMk/>
            <pc:sldMk cId="1372141978" sldId="466"/>
            <ac:spMk id="3" creationId="{9B83E43B-6C2F-595B-9220-ACD8E0AD5BEC}"/>
          </ac:spMkLst>
        </pc:spChg>
        <pc:spChg chg="mod">
          <ac:chgData name="Kumar,Sahana" userId="S::sk4273@drexel.edu::bfc03cfc-a65a-4c4b-9824-c4d10e877a9e" providerId="AD" clId="Web-{ED5FDF31-05D7-1B46-1D47-D334C3961038}" dt="2023-11-07T04:03:15.316" v="108"/>
          <ac:spMkLst>
            <pc:docMk/>
            <pc:sldMk cId="1372141978" sldId="466"/>
            <ac:spMk id="11" creationId="{092E6B24-16F7-670B-E438-9554C4667C7F}"/>
          </ac:spMkLst>
        </pc:spChg>
      </pc:sldChg>
      <pc:sldChg chg="del">
        <pc:chgData name="Kumar,Sahana" userId="S::sk4273@drexel.edu::bfc03cfc-a65a-4c4b-9824-c4d10e877a9e" providerId="AD" clId="Web-{ED5FDF31-05D7-1B46-1D47-D334C3961038}" dt="2023-11-07T04:04:26.211" v="120"/>
        <pc:sldMkLst>
          <pc:docMk/>
          <pc:sldMk cId="2699281279" sldId="470"/>
        </pc:sldMkLst>
      </pc:sldChg>
      <pc:sldChg chg="del">
        <pc:chgData name="Kumar,Sahana" userId="S::sk4273@drexel.edu::bfc03cfc-a65a-4c4b-9824-c4d10e877a9e" providerId="AD" clId="Web-{ED5FDF31-05D7-1B46-1D47-D334C3961038}" dt="2023-11-07T04:04:22.726" v="118"/>
        <pc:sldMkLst>
          <pc:docMk/>
          <pc:sldMk cId="189040258" sldId="471"/>
        </pc:sldMkLst>
      </pc:sldChg>
      <pc:sldChg chg="modSp">
        <pc:chgData name="Kumar,Sahana" userId="S::sk4273@drexel.edu::bfc03cfc-a65a-4c4b-9824-c4d10e877a9e" providerId="AD" clId="Web-{ED5FDF31-05D7-1B46-1D47-D334C3961038}" dt="2023-11-07T04:02:56.143" v="106"/>
        <pc:sldMkLst>
          <pc:docMk/>
          <pc:sldMk cId="1084278364" sldId="475"/>
        </pc:sldMkLst>
        <pc:spChg chg="mod">
          <ac:chgData name="Kumar,Sahana" userId="S::sk4273@drexel.edu::bfc03cfc-a65a-4c4b-9824-c4d10e877a9e" providerId="AD" clId="Web-{ED5FDF31-05D7-1B46-1D47-D334C3961038}" dt="2023-11-07T04:02:56.143" v="106"/>
          <ac:spMkLst>
            <pc:docMk/>
            <pc:sldMk cId="1084278364" sldId="475"/>
            <ac:spMk id="2" creationId="{8E4EB594-75CC-D195-39A5-B69B832CAF57}"/>
          </ac:spMkLst>
        </pc:spChg>
      </pc:sldChg>
      <pc:sldChg chg="modSp">
        <pc:chgData name="Kumar,Sahana" userId="S::sk4273@drexel.edu::bfc03cfc-a65a-4c4b-9824-c4d10e877a9e" providerId="AD" clId="Web-{ED5FDF31-05D7-1B46-1D47-D334C3961038}" dt="2023-11-07T03:58:37.232" v="22" actId="20577"/>
        <pc:sldMkLst>
          <pc:docMk/>
          <pc:sldMk cId="1615685989" sldId="477"/>
        </pc:sldMkLst>
        <pc:spChg chg="mod">
          <ac:chgData name="Kumar,Sahana" userId="S::sk4273@drexel.edu::bfc03cfc-a65a-4c4b-9824-c4d10e877a9e" providerId="AD" clId="Web-{ED5FDF31-05D7-1B46-1D47-D334C3961038}" dt="2023-11-07T03:58:37.232" v="22" actId="20577"/>
          <ac:spMkLst>
            <pc:docMk/>
            <pc:sldMk cId="1615685989" sldId="477"/>
            <ac:spMk id="2" creationId="{873B95EE-9809-BD84-5C45-191DDE248671}"/>
          </ac:spMkLst>
        </pc:spChg>
      </pc:sldChg>
      <pc:sldChg chg="modSp add replId">
        <pc:chgData name="Kumar,Sahana" userId="S::sk4273@drexel.edu::bfc03cfc-a65a-4c4b-9824-c4d10e877a9e" providerId="AD" clId="Web-{ED5FDF31-05D7-1B46-1D47-D334C3961038}" dt="2023-11-07T04:03:53.115" v="117" actId="20577"/>
        <pc:sldMkLst>
          <pc:docMk/>
          <pc:sldMk cId="3609126079" sldId="478"/>
        </pc:sldMkLst>
        <pc:spChg chg="mod">
          <ac:chgData name="Kumar,Sahana" userId="S::sk4273@drexel.edu::bfc03cfc-a65a-4c4b-9824-c4d10e877a9e" providerId="AD" clId="Web-{ED5FDF31-05D7-1B46-1D47-D334C3961038}" dt="2023-11-07T04:03:53.115" v="117" actId="20577"/>
          <ac:spMkLst>
            <pc:docMk/>
            <pc:sldMk cId="3609126079" sldId="478"/>
            <ac:spMk id="2" creationId="{8E4EB594-75CC-D195-39A5-B69B832CAF57}"/>
          </ac:spMkLst>
        </pc:spChg>
      </pc:sldChg>
      <pc:sldChg chg="addSp delSp modSp add ord replId">
        <pc:chgData name="Kumar,Sahana" userId="S::sk4273@drexel.edu::bfc03cfc-a65a-4c4b-9824-c4d10e877a9e" providerId="AD" clId="Web-{ED5FDF31-05D7-1B46-1D47-D334C3961038}" dt="2023-11-07T04:17:15.035" v="129" actId="20577"/>
        <pc:sldMkLst>
          <pc:docMk/>
          <pc:sldMk cId="2155833030" sldId="479"/>
        </pc:sldMkLst>
        <pc:spChg chg="del">
          <ac:chgData name="Kumar,Sahana" userId="S::sk4273@drexel.edu::bfc03cfc-a65a-4c4b-9824-c4d10e877a9e" providerId="AD" clId="Web-{ED5FDF31-05D7-1B46-1D47-D334C3961038}" dt="2023-11-07T04:02:12.265" v="97"/>
          <ac:spMkLst>
            <pc:docMk/>
            <pc:sldMk cId="2155833030" sldId="479"/>
            <ac:spMk id="3" creationId="{9B83E43B-6C2F-595B-9220-ACD8E0AD5BEC}"/>
          </ac:spMkLst>
        </pc:spChg>
        <pc:spChg chg="add mod">
          <ac:chgData name="Kumar,Sahana" userId="S::sk4273@drexel.edu::bfc03cfc-a65a-4c4b-9824-c4d10e877a9e" providerId="AD" clId="Web-{ED5FDF31-05D7-1B46-1D47-D334C3961038}" dt="2023-11-07T04:17:15.035" v="129" actId="20577"/>
          <ac:spMkLst>
            <pc:docMk/>
            <pc:sldMk cId="2155833030" sldId="479"/>
            <ac:spMk id="5" creationId="{83A52115-9559-59D5-5F78-5BEC56F31D35}"/>
          </ac:spMkLst>
        </pc:spChg>
        <pc:spChg chg="mod">
          <ac:chgData name="Kumar,Sahana" userId="S::sk4273@drexel.edu::bfc03cfc-a65a-4c4b-9824-c4d10e877a9e" providerId="AD" clId="Web-{ED5FDF31-05D7-1B46-1D47-D334C3961038}" dt="2023-11-07T04:03:22.019" v="109"/>
          <ac:spMkLst>
            <pc:docMk/>
            <pc:sldMk cId="2155833030" sldId="479"/>
            <ac:spMk id="11" creationId="{092E6B24-16F7-670B-E438-9554C4667C7F}"/>
          </ac:spMkLst>
        </pc:spChg>
        <pc:picChg chg="add mod">
          <ac:chgData name="Kumar,Sahana" userId="S::sk4273@drexel.edu::bfc03cfc-a65a-4c4b-9824-c4d10e877a9e" providerId="AD" clId="Web-{ED5FDF31-05D7-1B46-1D47-D334C3961038}" dt="2023-11-07T04:09:01.327" v="126" actId="1076"/>
          <ac:picMkLst>
            <pc:docMk/>
            <pc:sldMk cId="2155833030" sldId="479"/>
            <ac:picMk id="2" creationId="{D19AF762-6569-6C7D-0492-A572087E5AFF}"/>
          </ac:picMkLst>
        </pc:picChg>
      </pc:sldChg>
    </pc:docChg>
  </pc:docChgLst>
  <pc:docChgLst>
    <pc:chgData name="Talwala,Taha" userId="S::tt655@drexel.edu::b0f268ba-19ca-48e1-bd7d-4542d933e1dd" providerId="AD" clId="Web-{6F0EA8F5-C45B-7DB3-A4EA-FEB9501ED6DD}"/>
    <pc:docChg chg="addSld delSld modSld">
      <pc:chgData name="Talwala,Taha" userId="S::tt655@drexel.edu::b0f268ba-19ca-48e1-bd7d-4542d933e1dd" providerId="AD" clId="Web-{6F0EA8F5-C45B-7DB3-A4EA-FEB9501ED6DD}" dt="2023-11-14T05:28:55.431" v="111" actId="20577"/>
      <pc:docMkLst>
        <pc:docMk/>
      </pc:docMkLst>
      <pc:sldChg chg="modSp">
        <pc:chgData name="Talwala,Taha" userId="S::tt655@drexel.edu::b0f268ba-19ca-48e1-bd7d-4542d933e1dd" providerId="AD" clId="Web-{6F0EA8F5-C45B-7DB3-A4EA-FEB9501ED6DD}" dt="2023-11-14T04:58:08.004" v="107" actId="1076"/>
        <pc:sldMkLst>
          <pc:docMk/>
          <pc:sldMk cId="2003330467" sldId="457"/>
        </pc:sldMkLst>
        <pc:spChg chg="mod">
          <ac:chgData name="Talwala,Taha" userId="S::tt655@drexel.edu::b0f268ba-19ca-48e1-bd7d-4542d933e1dd" providerId="AD" clId="Web-{6F0EA8F5-C45B-7DB3-A4EA-FEB9501ED6DD}" dt="2023-11-14T04:58:08.004" v="107" actId="1076"/>
          <ac:spMkLst>
            <pc:docMk/>
            <pc:sldMk cId="2003330467" sldId="457"/>
            <ac:spMk id="12" creationId="{376D8B6D-C18F-9BBA-3D55-21DA8C4B2404}"/>
          </ac:spMkLst>
        </pc:spChg>
      </pc:sldChg>
      <pc:sldChg chg="modSp">
        <pc:chgData name="Talwala,Taha" userId="S::tt655@drexel.edu::b0f268ba-19ca-48e1-bd7d-4542d933e1dd" providerId="AD" clId="Web-{6F0EA8F5-C45B-7DB3-A4EA-FEB9501ED6DD}" dt="2023-11-14T05:28:55.431" v="111" actId="20577"/>
        <pc:sldMkLst>
          <pc:docMk/>
          <pc:sldMk cId="3643579835" sldId="480"/>
        </pc:sldMkLst>
        <pc:spChg chg="mod">
          <ac:chgData name="Talwala,Taha" userId="S::tt655@drexel.edu::b0f268ba-19ca-48e1-bd7d-4542d933e1dd" providerId="AD" clId="Web-{6F0EA8F5-C45B-7DB3-A4EA-FEB9501ED6DD}" dt="2023-11-14T05:28:55.431" v="111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modSp new del">
        <pc:chgData name="Talwala,Taha" userId="S::tt655@drexel.edu::b0f268ba-19ca-48e1-bd7d-4542d933e1dd" providerId="AD" clId="Web-{6F0EA8F5-C45B-7DB3-A4EA-FEB9501ED6DD}" dt="2023-11-14T04:24:21.580" v="98"/>
        <pc:sldMkLst>
          <pc:docMk/>
          <pc:sldMk cId="1589737435" sldId="484"/>
        </pc:sldMkLst>
        <pc:spChg chg="mod">
          <ac:chgData name="Talwala,Taha" userId="S::tt655@drexel.edu::b0f268ba-19ca-48e1-bd7d-4542d933e1dd" providerId="AD" clId="Web-{6F0EA8F5-C45B-7DB3-A4EA-FEB9501ED6DD}" dt="2023-11-14T03:46:45.660" v="19" actId="20577"/>
          <ac:spMkLst>
            <pc:docMk/>
            <pc:sldMk cId="1589737435" sldId="484"/>
            <ac:spMk id="2" creationId="{4E8E5951-5BD0-A570-F234-DD67C2241F16}"/>
          </ac:spMkLst>
        </pc:spChg>
        <pc:spChg chg="mod">
          <ac:chgData name="Talwala,Taha" userId="S::tt655@drexel.edu::b0f268ba-19ca-48e1-bd7d-4542d933e1dd" providerId="AD" clId="Web-{6F0EA8F5-C45B-7DB3-A4EA-FEB9501ED6DD}" dt="2023-11-14T03:52:12.796" v="41" actId="20577"/>
          <ac:spMkLst>
            <pc:docMk/>
            <pc:sldMk cId="1589737435" sldId="484"/>
            <ac:spMk id="3" creationId="{75F6128E-173F-A7C9-FE19-4DA317BE813F}"/>
          </ac:spMkLst>
        </pc:spChg>
      </pc:sldChg>
      <pc:sldChg chg="modSp new">
        <pc:chgData name="Talwala,Taha" userId="S::tt655@drexel.edu::b0f268ba-19ca-48e1-bd7d-4542d933e1dd" providerId="AD" clId="Web-{6F0EA8F5-C45B-7DB3-A4EA-FEB9501ED6DD}" dt="2023-11-14T04:25:53.708" v="106" actId="20577"/>
        <pc:sldMkLst>
          <pc:docMk/>
          <pc:sldMk cId="32585204" sldId="490"/>
        </pc:sldMkLst>
        <pc:spChg chg="mod">
          <ac:chgData name="Talwala,Taha" userId="S::tt655@drexel.edu::b0f268ba-19ca-48e1-bd7d-4542d933e1dd" providerId="AD" clId="Web-{6F0EA8F5-C45B-7DB3-A4EA-FEB9501ED6DD}" dt="2023-11-14T04:21:55.013" v="43" actId="20577"/>
          <ac:spMkLst>
            <pc:docMk/>
            <pc:sldMk cId="32585204" sldId="490"/>
            <ac:spMk id="2" creationId="{AAD87A20-8EF2-05A0-B8D0-6FA0B04D8533}"/>
          </ac:spMkLst>
        </pc:spChg>
        <pc:spChg chg="mod">
          <ac:chgData name="Talwala,Taha" userId="S::tt655@drexel.edu::b0f268ba-19ca-48e1-bd7d-4542d933e1dd" providerId="AD" clId="Web-{6F0EA8F5-C45B-7DB3-A4EA-FEB9501ED6DD}" dt="2023-11-14T04:25:53.708" v="106" actId="20577"/>
          <ac:spMkLst>
            <pc:docMk/>
            <pc:sldMk cId="32585204" sldId="490"/>
            <ac:spMk id="3" creationId="{4ED06C79-7294-016C-3656-54AE68E94790}"/>
          </ac:spMkLst>
        </pc:spChg>
      </pc:sldChg>
    </pc:docChg>
  </pc:docChgLst>
  <pc:docChgLst>
    <pc:chgData name="Kumar,Sahana" userId="S::sk4273@drexel.edu::bfc03cfc-a65a-4c4b-9824-c4d10e877a9e" providerId="AD" clId="Web-{D82034C2-49A9-1ABC-58E8-E7BB4C2A3053}"/>
    <pc:docChg chg="addSld delSld modSld">
      <pc:chgData name="Kumar,Sahana" userId="S::sk4273@drexel.edu::bfc03cfc-a65a-4c4b-9824-c4d10e877a9e" providerId="AD" clId="Web-{D82034C2-49A9-1ABC-58E8-E7BB4C2A3053}" dt="2023-11-21T06:02:30.059" v="122"/>
      <pc:docMkLst>
        <pc:docMk/>
      </pc:docMkLst>
      <pc:sldChg chg="addSp">
        <pc:chgData name="Kumar,Sahana" userId="S::sk4273@drexel.edu::bfc03cfc-a65a-4c4b-9824-c4d10e877a9e" providerId="AD" clId="Web-{D82034C2-49A9-1ABC-58E8-E7BB4C2A3053}" dt="2023-11-21T06:02:30.059" v="122"/>
        <pc:sldMkLst>
          <pc:docMk/>
          <pc:sldMk cId="426503297" sldId="448"/>
        </pc:sldMkLst>
        <pc:inkChg chg="add">
          <ac:chgData name="Kumar,Sahana" userId="S::sk4273@drexel.edu::bfc03cfc-a65a-4c4b-9824-c4d10e877a9e" providerId="AD" clId="Web-{D82034C2-49A9-1ABC-58E8-E7BB4C2A3053}" dt="2023-11-21T06:02:30.059" v="122"/>
          <ac:inkMkLst>
            <pc:docMk/>
            <pc:sldMk cId="426503297" sldId="448"/>
            <ac:inkMk id="5" creationId="{31127C62-B493-CD19-768B-22A06EDC1EBC}"/>
          </ac:inkMkLst>
        </pc:inkChg>
      </pc:sldChg>
      <pc:sldChg chg="addSp">
        <pc:chgData name="Kumar,Sahana" userId="S::sk4273@drexel.edu::bfc03cfc-a65a-4c4b-9824-c4d10e877a9e" providerId="AD" clId="Web-{D82034C2-49A9-1ABC-58E8-E7BB4C2A3053}" dt="2023-11-21T05:58:28.956" v="121"/>
        <pc:sldMkLst>
          <pc:docMk/>
          <pc:sldMk cId="2006036207" sldId="506"/>
        </pc:sldMkLst>
        <pc:inkChg chg="add">
          <ac:chgData name="Kumar,Sahana" userId="S::sk4273@drexel.edu::bfc03cfc-a65a-4c4b-9824-c4d10e877a9e" providerId="AD" clId="Web-{D82034C2-49A9-1ABC-58E8-E7BB4C2A3053}" dt="2023-11-21T05:34:28.247" v="91"/>
          <ac:inkMkLst>
            <pc:docMk/>
            <pc:sldMk cId="2006036207" sldId="506"/>
            <ac:inkMk id="3" creationId="{C6CE80B6-9D56-F01A-4106-B084F2E54883}"/>
          </ac:inkMkLst>
        </pc:inkChg>
        <pc:inkChg chg="add">
          <ac:chgData name="Kumar,Sahana" userId="S::sk4273@drexel.edu::bfc03cfc-a65a-4c4b-9824-c4d10e877a9e" providerId="AD" clId="Web-{D82034C2-49A9-1ABC-58E8-E7BB4C2A3053}" dt="2023-11-21T05:58:28.956" v="121"/>
          <ac:inkMkLst>
            <pc:docMk/>
            <pc:sldMk cId="2006036207" sldId="506"/>
            <ac:inkMk id="6" creationId="{DF1792D9-0C68-A9BB-F2FD-A26CDE7A3939}"/>
          </ac:inkMkLst>
        </pc:inkChg>
      </pc:sldChg>
      <pc:sldChg chg="addSp delSp modSp add del replId">
        <pc:chgData name="Kumar,Sahana" userId="S::sk4273@drexel.edu::bfc03cfc-a65a-4c4b-9824-c4d10e877a9e" providerId="AD" clId="Web-{D82034C2-49A9-1ABC-58E8-E7BB4C2A3053}" dt="2023-11-21T05:58:25.300" v="119"/>
        <pc:sldMkLst>
          <pc:docMk/>
          <pc:sldMk cId="2490078163" sldId="507"/>
        </pc:sldMkLst>
        <pc:spChg chg="add mod">
          <ac:chgData name="Kumar,Sahana" userId="S::sk4273@drexel.edu::bfc03cfc-a65a-4c4b-9824-c4d10e877a9e" providerId="AD" clId="Web-{D82034C2-49A9-1ABC-58E8-E7BB4C2A3053}" dt="2023-11-21T05:32:50.071" v="78" actId="1076"/>
          <ac:spMkLst>
            <pc:docMk/>
            <pc:sldMk cId="2490078163" sldId="507"/>
            <ac:spMk id="6" creationId="{A2EE1BD0-B1C8-DB88-4534-90AEE6E5F413}"/>
          </ac:spMkLst>
        </pc:spChg>
        <pc:spChg chg="add del mod">
          <ac:chgData name="Kumar,Sahana" userId="S::sk4273@drexel.edu::bfc03cfc-a65a-4c4b-9824-c4d10e877a9e" providerId="AD" clId="Web-{D82034C2-49A9-1ABC-58E8-E7BB4C2A3053}" dt="2023-11-21T05:32:32.383" v="72" actId="20577"/>
          <ac:spMkLst>
            <pc:docMk/>
            <pc:sldMk cId="2490078163" sldId="507"/>
            <ac:spMk id="7" creationId="{CD775C31-F714-F8B3-BCEF-73EC618BA1FA}"/>
          </ac:spMkLst>
        </pc:spChg>
        <pc:spChg chg="add">
          <ac:chgData name="Kumar,Sahana" userId="S::sk4273@drexel.edu::bfc03cfc-a65a-4c4b-9824-c4d10e877a9e" providerId="AD" clId="Web-{D82034C2-49A9-1ABC-58E8-E7BB4C2A3053}" dt="2023-11-21T05:34:43.185" v="92"/>
          <ac:spMkLst>
            <pc:docMk/>
            <pc:sldMk cId="2490078163" sldId="507"/>
            <ac:spMk id="8" creationId="{6B7606A2-DD4B-35DF-A25F-712D8DA8303A}"/>
          </ac:spMkLst>
        </pc:spChg>
        <pc:spChg chg="add mod">
          <ac:chgData name="Kumar,Sahana" userId="S::sk4273@drexel.edu::bfc03cfc-a65a-4c4b-9824-c4d10e877a9e" providerId="AD" clId="Web-{D82034C2-49A9-1ABC-58E8-E7BB4C2A3053}" dt="2023-11-21T05:35:12.154" v="97"/>
          <ac:spMkLst>
            <pc:docMk/>
            <pc:sldMk cId="2490078163" sldId="507"/>
            <ac:spMk id="11" creationId="{C51CB511-9128-47E8-8AD6-76FCFB6C3DDD}"/>
          </ac:spMkLst>
        </pc:spChg>
        <pc:spChg chg="del">
          <ac:chgData name="Kumar,Sahana" userId="S::sk4273@drexel.edu::bfc03cfc-a65a-4c4b-9824-c4d10e877a9e" providerId="AD" clId="Web-{D82034C2-49A9-1ABC-58E8-E7BB4C2A3053}" dt="2023-11-21T05:27:06.340" v="7"/>
          <ac:spMkLst>
            <pc:docMk/>
            <pc:sldMk cId="2490078163" sldId="507"/>
            <ac:spMk id="6119" creationId="{FC4FF125-76EE-3E1F-C4D4-893C3F6680B8}"/>
          </ac:spMkLst>
        </pc:spChg>
        <pc:spChg chg="del">
          <ac:chgData name="Kumar,Sahana" userId="S::sk4273@drexel.edu::bfc03cfc-a65a-4c4b-9824-c4d10e877a9e" providerId="AD" clId="Web-{D82034C2-49A9-1ABC-58E8-E7BB4C2A3053}" dt="2023-11-21T05:26:59.621" v="4"/>
          <ac:spMkLst>
            <pc:docMk/>
            <pc:sldMk cId="2490078163" sldId="507"/>
            <ac:spMk id="6120" creationId="{6515DF3E-EAE5-93CF-13B1-82810281A344}"/>
          </ac:spMkLst>
        </pc:spChg>
        <pc:spChg chg="del">
          <ac:chgData name="Kumar,Sahana" userId="S::sk4273@drexel.edu::bfc03cfc-a65a-4c4b-9824-c4d10e877a9e" providerId="AD" clId="Web-{D82034C2-49A9-1ABC-58E8-E7BB4C2A3053}" dt="2023-11-21T05:27:03.980" v="6"/>
          <ac:spMkLst>
            <pc:docMk/>
            <pc:sldMk cId="2490078163" sldId="507"/>
            <ac:spMk id="6121" creationId="{C45C22C9-C858-A040-4511-ED834436EC24}"/>
          </ac:spMkLst>
        </pc:spChg>
        <pc:spChg chg="del">
          <ac:chgData name="Kumar,Sahana" userId="S::sk4273@drexel.edu::bfc03cfc-a65a-4c4b-9824-c4d10e877a9e" providerId="AD" clId="Web-{D82034C2-49A9-1ABC-58E8-E7BB4C2A3053}" dt="2023-11-21T05:27:02.433" v="5"/>
          <ac:spMkLst>
            <pc:docMk/>
            <pc:sldMk cId="2490078163" sldId="507"/>
            <ac:spMk id="6122" creationId="{79E732F0-8D7D-B711-440F-53DD66584F3E}"/>
          </ac:spMkLst>
        </pc:spChg>
        <pc:spChg chg="del">
          <ac:chgData name="Kumar,Sahana" userId="S::sk4273@drexel.edu::bfc03cfc-a65a-4c4b-9824-c4d10e877a9e" providerId="AD" clId="Web-{D82034C2-49A9-1ABC-58E8-E7BB4C2A3053}" dt="2023-11-21T05:27:08.402" v="8"/>
          <ac:spMkLst>
            <pc:docMk/>
            <pc:sldMk cId="2490078163" sldId="507"/>
            <ac:spMk id="6123" creationId="{1CA23618-3015-7AF4-2222-583FD9AA5E71}"/>
          </ac:spMkLst>
        </pc:spChg>
        <pc:spChg chg="del mod">
          <ac:chgData name="Kumar,Sahana" userId="S::sk4273@drexel.edu::bfc03cfc-a65a-4c4b-9824-c4d10e877a9e" providerId="AD" clId="Web-{D82034C2-49A9-1ABC-58E8-E7BB4C2A3053}" dt="2023-11-21T05:26:58.637" v="3"/>
          <ac:spMkLst>
            <pc:docMk/>
            <pc:sldMk cId="2490078163" sldId="507"/>
            <ac:spMk id="6155" creationId="{ED822AA7-256D-7EB8-E85D-1B2632D5DABA}"/>
          </ac:spMkLst>
        </pc:spChg>
        <pc:picChg chg="add del mod">
          <ac:chgData name="Kumar,Sahana" userId="S::sk4273@drexel.edu::bfc03cfc-a65a-4c4b-9824-c4d10e877a9e" providerId="AD" clId="Web-{D82034C2-49A9-1ABC-58E8-E7BB4C2A3053}" dt="2023-11-21T05:31:27.224" v="60"/>
          <ac:picMkLst>
            <pc:docMk/>
            <pc:sldMk cId="2490078163" sldId="507"/>
            <ac:picMk id="8" creationId="{5E844054-43FA-E3DF-5AAB-0F760BE34AE4}"/>
          </ac:picMkLst>
        </pc:picChg>
        <pc:picChg chg="add del mod">
          <ac:chgData name="Kumar,Sahana" userId="S::sk4273@drexel.edu::bfc03cfc-a65a-4c4b-9824-c4d10e877a9e" providerId="AD" clId="Web-{D82034C2-49A9-1ABC-58E8-E7BB4C2A3053}" dt="2023-11-21T05:31:27.224" v="59"/>
          <ac:picMkLst>
            <pc:docMk/>
            <pc:sldMk cId="2490078163" sldId="507"/>
            <ac:picMk id="9" creationId="{581BE64E-0030-089F-82B4-034D319C03F9}"/>
          </ac:picMkLst>
        </pc:picChg>
        <pc:picChg chg="add del mod">
          <ac:chgData name="Kumar,Sahana" userId="S::sk4273@drexel.edu::bfc03cfc-a65a-4c4b-9824-c4d10e877a9e" providerId="AD" clId="Web-{D82034C2-49A9-1ABC-58E8-E7BB4C2A3053}" dt="2023-11-21T05:31:57.929" v="63"/>
          <ac:picMkLst>
            <pc:docMk/>
            <pc:sldMk cId="2490078163" sldId="507"/>
            <ac:picMk id="11" creationId="{0327ED77-2355-6F78-C43C-2EC832C57993}"/>
          </ac:picMkLst>
        </pc:picChg>
        <pc:picChg chg="add mod">
          <ac:chgData name="Kumar,Sahana" userId="S::sk4273@drexel.edu::bfc03cfc-a65a-4c4b-9824-c4d10e877a9e" providerId="AD" clId="Web-{D82034C2-49A9-1ABC-58E8-E7BB4C2A3053}" dt="2023-11-21T05:32:27.523" v="71" actId="1076"/>
          <ac:picMkLst>
            <pc:docMk/>
            <pc:sldMk cId="2490078163" sldId="507"/>
            <ac:picMk id="12" creationId="{2040E6FC-C2E9-EA50-6A12-552DF21B7C19}"/>
          </ac:picMkLst>
        </pc:picChg>
        <pc:picChg chg="add mod">
          <ac:chgData name="Kumar,Sahana" userId="S::sk4273@drexel.edu::bfc03cfc-a65a-4c4b-9824-c4d10e877a9e" providerId="AD" clId="Web-{D82034C2-49A9-1ABC-58E8-E7BB4C2A3053}" dt="2023-11-21T05:32:46.899" v="77" actId="1076"/>
          <ac:picMkLst>
            <pc:docMk/>
            <pc:sldMk cId="2490078163" sldId="507"/>
            <ac:picMk id="13" creationId="{47C87CB1-922F-6AE6-9433-862E4B00A5A1}"/>
          </ac:picMkLst>
        </pc:picChg>
        <pc:picChg chg="add del mod">
          <ac:chgData name="Kumar,Sahana" userId="S::sk4273@drexel.edu::bfc03cfc-a65a-4c4b-9824-c4d10e877a9e" providerId="AD" clId="Web-{D82034C2-49A9-1ABC-58E8-E7BB4C2A3053}" dt="2023-11-21T05:38:52.725" v="107"/>
          <ac:picMkLst>
            <pc:docMk/>
            <pc:sldMk cId="2490078163" sldId="507"/>
            <ac:picMk id="27" creationId="{5FB4BD32-BFD1-970D-AA4B-A3786892837B}"/>
          </ac:picMkLst>
        </pc:picChg>
        <pc:picChg chg="add mod">
          <ac:chgData name="Kumar,Sahana" userId="S::sk4273@drexel.edu::bfc03cfc-a65a-4c4b-9824-c4d10e877a9e" providerId="AD" clId="Web-{D82034C2-49A9-1ABC-58E8-E7BB4C2A3053}" dt="2023-11-21T05:39:09.710" v="108"/>
          <ac:picMkLst>
            <pc:docMk/>
            <pc:sldMk cId="2490078163" sldId="507"/>
            <ac:picMk id="30" creationId="{3CD0F74C-D4F7-6827-EAAA-7CF04E1D7E5B}"/>
          </ac:picMkLst>
        </pc:picChg>
        <pc:inkChg chg="add">
          <ac:chgData name="Kumar,Sahana" userId="S::sk4273@drexel.edu::bfc03cfc-a65a-4c4b-9824-c4d10e877a9e" providerId="AD" clId="Web-{D82034C2-49A9-1ABC-58E8-E7BB4C2A3053}" dt="2023-11-21T05:39:47.368" v="114"/>
          <ac:inkMkLst>
            <pc:docMk/>
            <pc:sldMk cId="2490078163" sldId="507"/>
            <ac:inkMk id="3" creationId="{1008ADA2-95BD-92EA-06EF-91AC3183DCF6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3:55.120" v="90"/>
          <ac:inkMkLst>
            <pc:docMk/>
            <pc:sldMk cId="2490078163" sldId="507"/>
            <ac:inkMk id="8" creationId="{A24BC9E3-396E-1DD1-E61C-6C17F8882695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3:55.120" v="89"/>
          <ac:inkMkLst>
            <pc:docMk/>
            <pc:sldMk cId="2490078163" sldId="507"/>
            <ac:inkMk id="9" creationId="{122295B9-C3A4-F004-B8DF-A7B44F63B3C4}"/>
          </ac:inkMkLst>
        </pc:inkChg>
        <pc:inkChg chg="add">
          <ac:chgData name="Kumar,Sahana" userId="S::sk4273@drexel.edu::bfc03cfc-a65a-4c4b-9824-c4d10e877a9e" providerId="AD" clId="Web-{D82034C2-49A9-1ABC-58E8-E7BB4C2A3053}" dt="2023-11-21T05:34:51.794" v="93"/>
          <ac:inkMkLst>
            <pc:docMk/>
            <pc:sldMk cId="2490078163" sldId="507"/>
            <ac:inkMk id="9" creationId="{28CF5E4C-B75A-ABFB-9EC4-DFF16083CEE4}"/>
          </ac:inkMkLst>
        </pc:inkChg>
        <pc:inkChg chg="add">
          <ac:chgData name="Kumar,Sahana" userId="S::sk4273@drexel.edu::bfc03cfc-a65a-4c4b-9824-c4d10e877a9e" providerId="AD" clId="Web-{D82034C2-49A9-1ABC-58E8-E7BB4C2A3053}" dt="2023-11-21T05:34:52.779" v="94"/>
          <ac:inkMkLst>
            <pc:docMk/>
            <pc:sldMk cId="2490078163" sldId="507"/>
            <ac:inkMk id="10" creationId="{CECC906E-0664-9972-E020-499AF58A1D39}"/>
          </ac:inkMkLst>
        </pc:inkChg>
        <pc:inkChg chg="add">
          <ac:chgData name="Kumar,Sahana" userId="S::sk4273@drexel.edu::bfc03cfc-a65a-4c4b-9824-c4d10e877a9e" providerId="AD" clId="Web-{D82034C2-49A9-1ABC-58E8-E7BB4C2A3053}" dt="2023-11-21T05:35:14.045" v="98"/>
          <ac:inkMkLst>
            <pc:docMk/>
            <pc:sldMk cId="2490078163" sldId="507"/>
            <ac:inkMk id="14" creationId="{6C580B8C-CBEE-A2BA-B1A0-91F321A1813B}"/>
          </ac:inkMkLst>
        </pc:inkChg>
        <pc:inkChg chg="add">
          <ac:chgData name="Kumar,Sahana" userId="S::sk4273@drexel.edu::bfc03cfc-a65a-4c4b-9824-c4d10e877a9e" providerId="AD" clId="Web-{D82034C2-49A9-1ABC-58E8-E7BB4C2A3053}" dt="2023-11-21T05:33:20.963" v="81"/>
          <ac:inkMkLst>
            <pc:docMk/>
            <pc:sldMk cId="2490078163" sldId="507"/>
            <ac:inkMk id="15" creationId="{42B30A22-E3B1-D8FE-C291-AE468A6677A1}"/>
          </ac:inkMkLst>
        </pc:inkChg>
        <pc:inkChg chg="add">
          <ac:chgData name="Kumar,Sahana" userId="S::sk4273@drexel.edu::bfc03cfc-a65a-4c4b-9824-c4d10e877a9e" providerId="AD" clId="Web-{D82034C2-49A9-1ABC-58E8-E7BB4C2A3053}" dt="2023-11-21T05:33:22.010" v="82"/>
          <ac:inkMkLst>
            <pc:docMk/>
            <pc:sldMk cId="2490078163" sldId="507"/>
            <ac:inkMk id="16" creationId="{1FF654B8-55CC-5916-2141-64E49FB95888}"/>
          </ac:inkMkLst>
        </pc:inkChg>
        <pc:inkChg chg="add">
          <ac:chgData name="Kumar,Sahana" userId="S::sk4273@drexel.edu::bfc03cfc-a65a-4c4b-9824-c4d10e877a9e" providerId="AD" clId="Web-{D82034C2-49A9-1ABC-58E8-E7BB4C2A3053}" dt="2023-11-21T05:33:22.822" v="83"/>
          <ac:inkMkLst>
            <pc:docMk/>
            <pc:sldMk cId="2490078163" sldId="507"/>
            <ac:inkMk id="17" creationId="{DBCB4BCF-420C-07B5-3780-226547E1ABA8}"/>
          </ac:inkMkLst>
        </pc:inkChg>
        <pc:inkChg chg="add">
          <ac:chgData name="Kumar,Sahana" userId="S::sk4273@drexel.edu::bfc03cfc-a65a-4c4b-9824-c4d10e877a9e" providerId="AD" clId="Web-{D82034C2-49A9-1ABC-58E8-E7BB4C2A3053}" dt="2023-11-21T05:33:30.026" v="84"/>
          <ac:inkMkLst>
            <pc:docMk/>
            <pc:sldMk cId="2490078163" sldId="507"/>
            <ac:inkMk id="18" creationId="{559241EF-8691-981D-F1AD-9FB7F36F6B7A}"/>
          </ac:inkMkLst>
        </pc:inkChg>
        <pc:inkChg chg="add">
          <ac:chgData name="Kumar,Sahana" userId="S::sk4273@drexel.edu::bfc03cfc-a65a-4c4b-9824-c4d10e877a9e" providerId="AD" clId="Web-{D82034C2-49A9-1ABC-58E8-E7BB4C2A3053}" dt="2023-11-21T05:33:32.260" v="85"/>
          <ac:inkMkLst>
            <pc:docMk/>
            <pc:sldMk cId="2490078163" sldId="507"/>
            <ac:inkMk id="19" creationId="{311746E7-6EF3-EB7F-69AB-3A8E61D7166A}"/>
          </ac:inkMkLst>
        </pc:inkChg>
        <pc:inkChg chg="add">
          <ac:chgData name="Kumar,Sahana" userId="S::sk4273@drexel.edu::bfc03cfc-a65a-4c4b-9824-c4d10e877a9e" providerId="AD" clId="Web-{D82034C2-49A9-1ABC-58E8-E7BB4C2A3053}" dt="2023-11-21T05:35:18.405" v="99"/>
          <ac:inkMkLst>
            <pc:docMk/>
            <pc:sldMk cId="2490078163" sldId="507"/>
            <ac:inkMk id="20" creationId="{6CFFBC51-E931-A0F2-E097-F9A5B49E1CFE}"/>
          </ac:inkMkLst>
        </pc:inkChg>
        <pc:inkChg chg="add">
          <ac:chgData name="Kumar,Sahana" userId="S::sk4273@drexel.edu::bfc03cfc-a65a-4c4b-9824-c4d10e877a9e" providerId="AD" clId="Web-{D82034C2-49A9-1ABC-58E8-E7BB4C2A3053}" dt="2023-11-21T05:35:30.530" v="100"/>
          <ac:inkMkLst>
            <pc:docMk/>
            <pc:sldMk cId="2490078163" sldId="507"/>
            <ac:inkMk id="21" creationId="{2F8194F6-D4A2-92D8-A15B-24B9C089A5FD}"/>
          </ac:inkMkLst>
        </pc:inkChg>
        <pc:inkChg chg="add">
          <ac:chgData name="Kumar,Sahana" userId="S::sk4273@drexel.edu::bfc03cfc-a65a-4c4b-9824-c4d10e877a9e" providerId="AD" clId="Web-{D82034C2-49A9-1ABC-58E8-E7BB4C2A3053}" dt="2023-11-21T05:35:32.030" v="101"/>
          <ac:inkMkLst>
            <pc:docMk/>
            <pc:sldMk cId="2490078163" sldId="507"/>
            <ac:inkMk id="22" creationId="{85564A80-65EA-1CB9-1426-1E65379559F0}"/>
          </ac:inkMkLst>
        </pc:inkChg>
        <pc:inkChg chg="add">
          <ac:chgData name="Kumar,Sahana" userId="S::sk4273@drexel.edu::bfc03cfc-a65a-4c4b-9824-c4d10e877a9e" providerId="AD" clId="Web-{D82034C2-49A9-1ABC-58E8-E7BB4C2A3053}" dt="2023-11-21T05:40:35.073" v="115"/>
          <ac:inkMkLst>
            <pc:docMk/>
            <pc:sldMk cId="2490078163" sldId="507"/>
            <ac:inkMk id="25" creationId="{C7C7A0F9-780F-FBD0-EF7A-8B5A856E5704}"/>
          </ac:inkMkLst>
        </pc:inkChg>
        <pc:inkChg chg="add">
          <ac:chgData name="Kumar,Sahana" userId="S::sk4273@drexel.edu::bfc03cfc-a65a-4c4b-9824-c4d10e877a9e" providerId="AD" clId="Web-{D82034C2-49A9-1ABC-58E8-E7BB4C2A3053}" dt="2023-11-21T05:49:56.437" v="116"/>
          <ac:inkMkLst>
            <pc:docMk/>
            <pc:sldMk cId="2490078163" sldId="507"/>
            <ac:inkMk id="27" creationId="{544FBB65-0D3A-CD42-4C3D-B5D1CD95966C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8:39.865" v="104"/>
          <ac:inkMkLst>
            <pc:docMk/>
            <pc:sldMk cId="2490078163" sldId="507"/>
            <ac:inkMk id="28" creationId="{72C2E28C-882E-2675-CE2F-74262DB36D17}"/>
          </ac:inkMkLst>
        </pc:inkChg>
        <pc:inkChg chg="add">
          <ac:chgData name="Kumar,Sahana" userId="S::sk4273@drexel.edu::bfc03cfc-a65a-4c4b-9824-c4d10e877a9e" providerId="AD" clId="Web-{D82034C2-49A9-1ABC-58E8-E7BB4C2A3053}" dt="2023-11-21T05:49:58.781" v="117"/>
          <ac:inkMkLst>
            <pc:docMk/>
            <pc:sldMk cId="2490078163" sldId="507"/>
            <ac:inkMk id="28" creationId="{782E8676-8E9F-FD42-A871-56144CD22CF4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8:51.038" v="106"/>
          <ac:inkMkLst>
            <pc:docMk/>
            <pc:sldMk cId="2490078163" sldId="507"/>
            <ac:inkMk id="29" creationId="{3283B253-5186-B74A-DAEB-C938D7C8898F}"/>
          </ac:inkMkLst>
        </pc:inkChg>
        <pc:inkChg chg="add">
          <ac:chgData name="Kumar,Sahana" userId="S::sk4273@drexel.edu::bfc03cfc-a65a-4c4b-9824-c4d10e877a9e" providerId="AD" clId="Web-{D82034C2-49A9-1ABC-58E8-E7BB4C2A3053}" dt="2023-11-21T05:52:20.770" v="118"/>
          <ac:inkMkLst>
            <pc:docMk/>
            <pc:sldMk cId="2490078163" sldId="507"/>
            <ac:inkMk id="29" creationId="{ACAD0DEA-3C38-E1DC-42F4-8D6BA16F34EC}"/>
          </ac:inkMkLst>
        </pc:inkChg>
        <pc:inkChg chg="add">
          <ac:chgData name="Kumar,Sahana" userId="S::sk4273@drexel.edu::bfc03cfc-a65a-4c4b-9824-c4d10e877a9e" providerId="AD" clId="Web-{D82034C2-49A9-1ABC-58E8-E7BB4C2A3053}" dt="2023-11-21T05:58:25.300" v="119"/>
          <ac:inkMkLst>
            <pc:docMk/>
            <pc:sldMk cId="2490078163" sldId="507"/>
            <ac:inkMk id="31" creationId="{7EC6469A-CE0F-55C7-FBC2-F99D77103F15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9:13.366" v="110"/>
          <ac:inkMkLst>
            <pc:docMk/>
            <pc:sldMk cId="2490078163" sldId="507"/>
            <ac:inkMk id="31" creationId="{905DCE08-174C-B27B-FF25-51F777E02BD3}"/>
          </ac:inkMkLst>
        </pc:inkChg>
        <pc:inkChg chg="add">
          <ac:chgData name="Kumar,Sahana" userId="S::sk4273@drexel.edu::bfc03cfc-a65a-4c4b-9824-c4d10e877a9e" providerId="AD" clId="Web-{D82034C2-49A9-1ABC-58E8-E7BB4C2A3053}" dt="2023-11-21T05:39:19.054" v="111"/>
          <ac:inkMkLst>
            <pc:docMk/>
            <pc:sldMk cId="2490078163" sldId="507"/>
            <ac:inkMk id="32" creationId="{65E133FC-EA31-7478-CF18-0C6E484CA768}"/>
          </ac:inkMkLst>
        </pc:inkChg>
        <pc:inkChg chg="add del">
          <ac:chgData name="Kumar,Sahana" userId="S::sk4273@drexel.edu::bfc03cfc-a65a-4c4b-9824-c4d10e877a9e" providerId="AD" clId="Web-{D82034C2-49A9-1ABC-58E8-E7BB4C2A3053}" dt="2023-11-21T05:39:22.101" v="113"/>
          <ac:inkMkLst>
            <pc:docMk/>
            <pc:sldMk cId="2490078163" sldId="507"/>
            <ac:inkMk id="33" creationId="{5E920E64-ECE0-CA15-B0A8-4CB70AC88FB8}"/>
          </ac:inkMkLst>
        </pc:inkChg>
        <pc:cxnChg chg="add mod">
          <ac:chgData name="Kumar,Sahana" userId="S::sk4273@drexel.edu::bfc03cfc-a65a-4c4b-9824-c4d10e877a9e" providerId="AD" clId="Web-{D82034C2-49A9-1ABC-58E8-E7BB4C2A3053}" dt="2023-11-21T05:33:00.556" v="80" actId="1076"/>
          <ac:cxnSpMkLst>
            <pc:docMk/>
            <pc:sldMk cId="2490078163" sldId="507"/>
            <ac:cxnSpMk id="3" creationId="{B8A6DB55-9885-72B3-FB74-2891C744A0CC}"/>
          </ac:cxnSpMkLst>
        </pc:cxnChg>
        <pc:cxnChg chg="add">
          <ac:chgData name="Kumar,Sahana" userId="S::sk4273@drexel.edu::bfc03cfc-a65a-4c4b-9824-c4d10e877a9e" providerId="AD" clId="Web-{D82034C2-49A9-1ABC-58E8-E7BB4C2A3053}" dt="2023-11-21T05:33:45.870" v="86"/>
          <ac:cxnSpMkLst>
            <pc:docMk/>
            <pc:sldMk cId="2490078163" sldId="507"/>
            <ac:cxnSpMk id="20" creationId="{85DED9E3-6811-AEF7-B09A-ABDE105477B5}"/>
          </ac:cxnSpMkLst>
        </pc:cxnChg>
      </pc:sldChg>
      <pc:sldChg chg="addSp">
        <pc:chgData name="Kumar,Sahana" userId="S::sk4273@drexel.edu::bfc03cfc-a65a-4c4b-9824-c4d10e877a9e" providerId="AD" clId="Web-{D82034C2-49A9-1ABC-58E8-E7BB4C2A3053}" dt="2023-11-21T05:58:26.721" v="120"/>
        <pc:sldMkLst>
          <pc:docMk/>
          <pc:sldMk cId="4251873378" sldId="511"/>
        </pc:sldMkLst>
        <pc:inkChg chg="add">
          <ac:chgData name="Kumar,Sahana" userId="S::sk4273@drexel.edu::bfc03cfc-a65a-4c4b-9824-c4d10e877a9e" providerId="AD" clId="Web-{D82034C2-49A9-1ABC-58E8-E7BB4C2A3053}" dt="2023-11-21T05:58:26.721" v="120"/>
          <ac:inkMkLst>
            <pc:docMk/>
            <pc:sldMk cId="4251873378" sldId="511"/>
            <ac:inkMk id="30" creationId="{5FE705D3-631F-95AA-F2F7-1C90ED874EFC}"/>
          </ac:inkMkLst>
        </pc:inkChg>
      </pc:sldChg>
    </pc:docChg>
  </pc:docChgLst>
  <pc:docChgLst>
    <pc:chgData name="Panchal,Purvi" userId="S::pp666@drexel.edu::4ade9ea2-c27d-4409-be2a-1ee70ff2ce9c" providerId="AD" clId="Web-{39B97D7D-D4CA-5EF5-5233-E9F937095C4B}"/>
    <pc:docChg chg="addSld delSld modSld sldOrd">
      <pc:chgData name="Panchal,Purvi" userId="S::pp666@drexel.edu::4ade9ea2-c27d-4409-be2a-1ee70ff2ce9c" providerId="AD" clId="Web-{39B97D7D-D4CA-5EF5-5233-E9F937095C4B}" dt="2023-11-21T07:20:44.512" v="293" actId="20577"/>
      <pc:docMkLst>
        <pc:docMk/>
      </pc:docMkLst>
      <pc:sldChg chg="addSp delSp modSp mod modClrScheme chgLayout">
        <pc:chgData name="Panchal,Purvi" userId="S::pp666@drexel.edu::4ade9ea2-c27d-4409-be2a-1ee70ff2ce9c" providerId="AD" clId="Web-{39B97D7D-D4CA-5EF5-5233-E9F937095C4B}" dt="2023-11-21T05:38:55.733" v="60" actId="20577"/>
        <pc:sldMkLst>
          <pc:docMk/>
          <pc:sldMk cId="1372141978" sldId="466"/>
        </pc:sldMkLst>
        <pc:spChg chg="add del mod">
          <ac:chgData name="Panchal,Purvi" userId="S::pp666@drexel.edu::4ade9ea2-c27d-4409-be2a-1ee70ff2ce9c" providerId="AD" clId="Web-{39B97D7D-D4CA-5EF5-5233-E9F937095C4B}" dt="2023-11-21T05:38:55.733" v="60" actId="20577"/>
          <ac:spMkLst>
            <pc:docMk/>
            <pc:sldMk cId="1372141978" sldId="466"/>
            <ac:spMk id="3" creationId="{9B83E43B-6C2F-595B-9220-ACD8E0AD5BEC}"/>
          </ac:spMkLst>
        </pc:spChg>
        <pc:spChg chg="mod ord">
          <ac:chgData name="Panchal,Purvi" userId="S::pp666@drexel.edu::4ade9ea2-c27d-4409-be2a-1ee70ff2ce9c" providerId="AD" clId="Web-{39B97D7D-D4CA-5EF5-5233-E9F937095C4B}" dt="2023-11-21T05:06:31.484" v="52"/>
          <ac:spMkLst>
            <pc:docMk/>
            <pc:sldMk cId="1372141978" sldId="466"/>
            <ac:spMk id="4" creationId="{393716DF-473D-8ABD-4282-C2E3660B5E6A}"/>
          </ac:spMkLst>
        </pc:spChg>
        <pc:spChg chg="mod">
          <ac:chgData name="Panchal,Purvi" userId="S::pp666@drexel.edu::4ade9ea2-c27d-4409-be2a-1ee70ff2ce9c" providerId="AD" clId="Web-{39B97D7D-D4CA-5EF5-5233-E9F937095C4B}" dt="2023-11-21T05:06:31.484" v="52"/>
          <ac:spMkLst>
            <pc:docMk/>
            <pc:sldMk cId="1372141978" sldId="466"/>
            <ac:spMk id="11" creationId="{092E6B24-16F7-670B-E438-9554C4667C7F}"/>
          </ac:spMkLst>
        </pc:spChg>
        <pc:spChg chg="add del mod">
          <ac:chgData name="Panchal,Purvi" userId="S::pp666@drexel.edu::4ade9ea2-c27d-4409-be2a-1ee70ff2ce9c" providerId="AD" clId="Web-{39B97D7D-D4CA-5EF5-5233-E9F937095C4B}" dt="2023-11-21T05:06:31.484" v="52"/>
          <ac:spMkLst>
            <pc:docMk/>
            <pc:sldMk cId="1372141978" sldId="466"/>
            <ac:spMk id="17" creationId="{CD0E0789-49A0-56F4-8A7E-0586A743C29E}"/>
          </ac:spMkLst>
        </pc:spChg>
        <pc:graphicFrameChg chg="add del">
          <ac:chgData name="Panchal,Purvi" userId="S::pp666@drexel.edu::4ade9ea2-c27d-4409-be2a-1ee70ff2ce9c" providerId="AD" clId="Web-{39B97D7D-D4CA-5EF5-5233-E9F937095C4B}" dt="2023-11-21T05:06:31.484" v="52"/>
          <ac:graphicFrameMkLst>
            <pc:docMk/>
            <pc:sldMk cId="1372141978" sldId="466"/>
            <ac:graphicFrameMk id="13" creationId="{F1E3F761-0BDF-BDD4-2F48-6C66E84B582C}"/>
          </ac:graphicFrameMkLst>
        </pc:graphicFrameChg>
      </pc:sldChg>
      <pc:sldChg chg="modSp">
        <pc:chgData name="Panchal,Purvi" userId="S::pp666@drexel.edu::4ade9ea2-c27d-4409-be2a-1ee70ff2ce9c" providerId="AD" clId="Web-{39B97D7D-D4CA-5EF5-5233-E9F937095C4B}" dt="2023-11-21T05:30:36.809" v="53" actId="1076"/>
        <pc:sldMkLst>
          <pc:docMk/>
          <pc:sldMk cId="2301804400" sldId="483"/>
        </pc:sldMkLst>
        <pc:picChg chg="mod">
          <ac:chgData name="Panchal,Purvi" userId="S::pp666@drexel.edu::4ade9ea2-c27d-4409-be2a-1ee70ff2ce9c" providerId="AD" clId="Web-{39B97D7D-D4CA-5EF5-5233-E9F937095C4B}" dt="2023-11-21T05:30:36.809" v="53" actId="1076"/>
          <ac:picMkLst>
            <pc:docMk/>
            <pc:sldMk cId="2301804400" sldId="483"/>
            <ac:picMk id="8" creationId="{9FD53356-9F2F-F545-C5EB-81A14D02F706}"/>
          </ac:picMkLst>
        </pc:picChg>
      </pc:sldChg>
      <pc:sldChg chg="modSp">
        <pc:chgData name="Panchal,Purvi" userId="S::pp666@drexel.edu::4ade9ea2-c27d-4409-be2a-1ee70ff2ce9c" providerId="AD" clId="Web-{39B97D7D-D4CA-5EF5-5233-E9F937095C4B}" dt="2023-11-21T05:30:49.247" v="55" actId="14100"/>
        <pc:sldMkLst>
          <pc:docMk/>
          <pc:sldMk cId="4248446521" sldId="489"/>
        </pc:sldMkLst>
        <pc:spChg chg="mod">
          <ac:chgData name="Panchal,Purvi" userId="S::pp666@drexel.edu::4ade9ea2-c27d-4409-be2a-1ee70ff2ce9c" providerId="AD" clId="Web-{39B97D7D-D4CA-5EF5-5233-E9F937095C4B}" dt="2023-11-21T05:30:45.372" v="54" actId="14100"/>
          <ac:spMkLst>
            <pc:docMk/>
            <pc:sldMk cId="4248446521" sldId="489"/>
            <ac:spMk id="3" creationId="{43C3C9C8-B2CB-A133-4F1B-3AED5E84F9B4}"/>
          </ac:spMkLst>
        </pc:spChg>
        <pc:picChg chg="mod">
          <ac:chgData name="Panchal,Purvi" userId="S::pp666@drexel.edu::4ade9ea2-c27d-4409-be2a-1ee70ff2ce9c" providerId="AD" clId="Web-{39B97D7D-D4CA-5EF5-5233-E9F937095C4B}" dt="2023-11-21T05:30:49.247" v="55" actId="14100"/>
          <ac:picMkLst>
            <pc:docMk/>
            <pc:sldMk cId="4248446521" sldId="489"/>
            <ac:picMk id="5" creationId="{77A6BDB3-B651-D37E-5A07-CCA6B4A1EB2A}"/>
          </ac:picMkLst>
        </pc:picChg>
      </pc:sldChg>
      <pc:sldChg chg="ord">
        <pc:chgData name="Panchal,Purvi" userId="S::pp666@drexel.edu::4ade9ea2-c27d-4409-be2a-1ee70ff2ce9c" providerId="AD" clId="Web-{39B97D7D-D4CA-5EF5-5233-E9F937095C4B}" dt="2023-11-21T06:17:22.175" v="262"/>
        <pc:sldMkLst>
          <pc:docMk/>
          <pc:sldMk cId="2802833211" sldId="496"/>
        </pc:sldMkLst>
      </pc:sldChg>
      <pc:sldChg chg="modSp">
        <pc:chgData name="Panchal,Purvi" userId="S::pp666@drexel.edu::4ade9ea2-c27d-4409-be2a-1ee70ff2ce9c" providerId="AD" clId="Web-{39B97D7D-D4CA-5EF5-5233-E9F937095C4B}" dt="2023-11-21T06:03:44.550" v="224" actId="1076"/>
        <pc:sldMkLst>
          <pc:docMk/>
          <pc:sldMk cId="781974461" sldId="497"/>
        </pc:sldMkLst>
        <pc:spChg chg="mod">
          <ac:chgData name="Panchal,Purvi" userId="S::pp666@drexel.edu::4ade9ea2-c27d-4409-be2a-1ee70ff2ce9c" providerId="AD" clId="Web-{39B97D7D-D4CA-5EF5-5233-E9F937095C4B}" dt="2023-11-21T06:03:44.550" v="224" actId="1076"/>
          <ac:spMkLst>
            <pc:docMk/>
            <pc:sldMk cId="781974461" sldId="497"/>
            <ac:spMk id="3" creationId="{9B83E43B-6C2F-595B-9220-ACD8E0AD5BEC}"/>
          </ac:spMkLst>
        </pc:spChg>
      </pc:sldChg>
      <pc:sldChg chg="addSp delSp modSp mod setBg modClrScheme chgLayout">
        <pc:chgData name="Panchal,Purvi" userId="S::pp666@drexel.edu::4ade9ea2-c27d-4409-be2a-1ee70ff2ce9c" providerId="AD" clId="Web-{39B97D7D-D4CA-5EF5-5233-E9F937095C4B}" dt="2023-11-21T05:04:19.151" v="50"/>
        <pc:sldMkLst>
          <pc:docMk/>
          <pc:sldMk cId="2843729016" sldId="505"/>
        </pc:sldMkLst>
        <pc:spChg chg="mod ord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2" creationId="{BBD2207C-005E-C20E-8B11-7A7C0DC0E9DD}"/>
          </ac:spMkLst>
        </pc:spChg>
        <pc:spChg chg="del mod ord">
          <ac:chgData name="Panchal,Purvi" userId="S::pp666@drexel.edu::4ade9ea2-c27d-4409-be2a-1ee70ff2ce9c" providerId="AD" clId="Web-{39B97D7D-D4CA-5EF5-5233-E9F937095C4B}" dt="2023-11-21T04:50:59.149" v="12"/>
          <ac:spMkLst>
            <pc:docMk/>
            <pc:sldMk cId="2843729016" sldId="505"/>
            <ac:spMk id="3" creationId="{1FF9B82A-AE1E-4F86-C5CE-342B1E5A74EA}"/>
          </ac:spMkLst>
        </pc:spChg>
        <pc:spChg chg="del">
          <ac:chgData name="Panchal,Purvi" userId="S::pp666@drexel.edu::4ade9ea2-c27d-4409-be2a-1ee70ff2ce9c" providerId="AD" clId="Web-{39B97D7D-D4CA-5EF5-5233-E9F937095C4B}" dt="2023-11-21T04:50:02.163" v="0"/>
          <ac:spMkLst>
            <pc:docMk/>
            <pc:sldMk cId="2843729016" sldId="505"/>
            <ac:spMk id="4" creationId="{E932E019-61CD-EB31-CFC6-2337219665C3}"/>
          </ac:spMkLst>
        </pc:spChg>
        <pc:spChg chg="mod ord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5" creationId="{B980764D-7148-BCD6-44C9-3AA9EE0646C3}"/>
          </ac:spMkLst>
        </pc:spChg>
        <pc:spChg chg="add del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9" creationId="{BACC6370-2D7E-4714-9D71-7542949D7D5D}"/>
          </ac:spMkLst>
        </pc:spChg>
        <pc:spChg chg="add del mod">
          <ac:chgData name="Panchal,Purvi" userId="S::pp666@drexel.edu::4ade9ea2-c27d-4409-be2a-1ee70ff2ce9c" providerId="AD" clId="Web-{39B97D7D-D4CA-5EF5-5233-E9F937095C4B}" dt="2023-11-21T04:50:40.617" v="11"/>
          <ac:spMkLst>
            <pc:docMk/>
            <pc:sldMk cId="2843729016" sldId="505"/>
            <ac:spMk id="10" creationId="{16BB220C-11B6-D5BE-828B-EB273AEA4CF0}"/>
          </ac:spMkLst>
        </pc:spChg>
        <pc:spChg chg="add del mod">
          <ac:chgData name="Panchal,Purvi" userId="S::pp666@drexel.edu::4ade9ea2-c27d-4409-be2a-1ee70ff2ce9c" providerId="AD" clId="Web-{39B97D7D-D4CA-5EF5-5233-E9F937095C4B}" dt="2023-11-21T04:56:10.910" v="31"/>
          <ac:spMkLst>
            <pc:docMk/>
            <pc:sldMk cId="2843729016" sldId="505"/>
            <ac:spMk id="11" creationId="{52856C12-E3CE-9F01-2D5C-8881F29D6F79}"/>
          </ac:spMkLst>
        </pc:spChg>
        <pc:spChg chg="add del mod">
          <ac:chgData name="Panchal,Purvi" userId="S::pp666@drexel.edu::4ade9ea2-c27d-4409-be2a-1ee70ff2ce9c" providerId="AD" clId="Web-{39B97D7D-D4CA-5EF5-5233-E9F937095C4B}" dt="2023-11-21T04:50:40.617" v="11"/>
          <ac:spMkLst>
            <pc:docMk/>
            <pc:sldMk cId="2843729016" sldId="505"/>
            <ac:spMk id="12" creationId="{E71D1E43-F698-3A52-BF8D-563DBF985A7D}"/>
          </ac:spMkLst>
        </pc:spChg>
        <pc:spChg chg="add del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13" creationId="{F68B3F68-107C-434F-AA38-110D5EA91B85}"/>
          </ac:spMkLst>
        </pc:spChg>
        <pc:spChg chg="add del mod">
          <ac:chgData name="Panchal,Purvi" userId="S::pp666@drexel.edu::4ade9ea2-c27d-4409-be2a-1ee70ff2ce9c" providerId="AD" clId="Web-{39B97D7D-D4CA-5EF5-5233-E9F937095C4B}" dt="2023-11-21T04:50:40.617" v="11"/>
          <ac:spMkLst>
            <pc:docMk/>
            <pc:sldMk cId="2843729016" sldId="505"/>
            <ac:spMk id="14" creationId="{EFE6D2FD-653D-CEE2-3424-59D809E887AE}"/>
          </ac:spMkLst>
        </pc:spChg>
        <pc:spChg chg="add del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16" creationId="{AAD0DBB9-1A4B-4391-81D4-CB19F9AB918A}"/>
          </ac:spMkLst>
        </pc:spChg>
        <pc:spChg chg="add del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18" creationId="{063BBA22-50EA-4C4D-BE05-F1CE4E63AA56}"/>
          </ac:spMkLst>
        </pc:spChg>
        <pc:spChg chg="add del">
          <ac:chgData name="Panchal,Purvi" userId="S::pp666@drexel.edu::4ade9ea2-c27d-4409-be2a-1ee70ff2ce9c" providerId="AD" clId="Web-{39B97D7D-D4CA-5EF5-5233-E9F937095C4B}" dt="2023-11-21T05:04:19.104" v="49"/>
          <ac:spMkLst>
            <pc:docMk/>
            <pc:sldMk cId="2843729016" sldId="505"/>
            <ac:spMk id="20" creationId="{955A2079-FA98-4876-80F0-72364A7D2EA4}"/>
          </ac:spMkLst>
        </pc:spChg>
        <pc:spChg chg="add">
          <ac:chgData name="Panchal,Purvi" userId="S::pp666@drexel.edu::4ade9ea2-c27d-4409-be2a-1ee70ff2ce9c" providerId="AD" clId="Web-{39B97D7D-D4CA-5EF5-5233-E9F937095C4B}" dt="2023-11-21T05:04:19.151" v="50"/>
          <ac:spMkLst>
            <pc:docMk/>
            <pc:sldMk cId="2843729016" sldId="505"/>
            <ac:spMk id="22" creationId="{6C4028FD-8BAA-4A19-BFDE-594D991B7552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23" creationId="{F3060C83-F051-4F0E-ABAD-AA0DFC48B218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25" creationId="{83C98ABE-055B-441F-B07E-44F97F083C39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27" creationId="{29FDB030-9B49-4CED-8CCD-4D99382388AC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29" creationId="{3783CA14-24A1-485C-8B30-D6A5D87987AD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31" creationId="{9A97C86A-04D6-40F7-AE84-31AB43E6A846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33" creationId="{FF9F2414-84E8-453E-B1F3-389FDE8192D9}"/>
          </ac:spMkLst>
        </pc:spChg>
        <pc:spChg chg="add del">
          <ac:chgData name="Panchal,Purvi" userId="S::pp666@drexel.edu::4ade9ea2-c27d-4409-be2a-1ee70ff2ce9c" providerId="AD" clId="Web-{39B97D7D-D4CA-5EF5-5233-E9F937095C4B}" dt="2023-11-21T04:59:10.481" v="42"/>
          <ac:spMkLst>
            <pc:docMk/>
            <pc:sldMk cId="2843729016" sldId="505"/>
            <ac:spMk id="35" creationId="{3ECA69A1-7536-43AC-85EF-C7106179F5ED}"/>
          </ac:spMkLst>
        </pc:spChg>
        <pc:spChg chg="add del">
          <ac:chgData name="Panchal,Purvi" userId="S::pp666@drexel.edu::4ade9ea2-c27d-4409-be2a-1ee70ff2ce9c" providerId="AD" clId="Web-{39B97D7D-D4CA-5EF5-5233-E9F937095C4B}" dt="2023-11-21T04:59:23.781" v="44"/>
          <ac:spMkLst>
            <pc:docMk/>
            <pc:sldMk cId="2843729016" sldId="505"/>
            <ac:spMk id="37" creationId="{BACC6370-2D7E-4714-9D71-7542949D7D5D}"/>
          </ac:spMkLst>
        </pc:spChg>
        <pc:spChg chg="add del">
          <ac:chgData name="Panchal,Purvi" userId="S::pp666@drexel.edu::4ade9ea2-c27d-4409-be2a-1ee70ff2ce9c" providerId="AD" clId="Web-{39B97D7D-D4CA-5EF5-5233-E9F937095C4B}" dt="2023-11-21T04:59:23.781" v="44"/>
          <ac:spMkLst>
            <pc:docMk/>
            <pc:sldMk cId="2843729016" sldId="505"/>
            <ac:spMk id="38" creationId="{F68B3F68-107C-434F-AA38-110D5EA91B85}"/>
          </ac:spMkLst>
        </pc:spChg>
        <pc:spChg chg="add del">
          <ac:chgData name="Panchal,Purvi" userId="S::pp666@drexel.edu::4ade9ea2-c27d-4409-be2a-1ee70ff2ce9c" providerId="AD" clId="Web-{39B97D7D-D4CA-5EF5-5233-E9F937095C4B}" dt="2023-11-21T04:59:23.781" v="44"/>
          <ac:spMkLst>
            <pc:docMk/>
            <pc:sldMk cId="2843729016" sldId="505"/>
            <ac:spMk id="39" creationId="{AAD0DBB9-1A4B-4391-81D4-CB19F9AB918A}"/>
          </ac:spMkLst>
        </pc:spChg>
        <pc:spChg chg="add del">
          <ac:chgData name="Panchal,Purvi" userId="S::pp666@drexel.edu::4ade9ea2-c27d-4409-be2a-1ee70ff2ce9c" providerId="AD" clId="Web-{39B97D7D-D4CA-5EF5-5233-E9F937095C4B}" dt="2023-11-21T04:59:23.781" v="44"/>
          <ac:spMkLst>
            <pc:docMk/>
            <pc:sldMk cId="2843729016" sldId="505"/>
            <ac:spMk id="40" creationId="{063BBA22-50EA-4C4D-BE05-F1CE4E63AA56}"/>
          </ac:spMkLst>
        </pc:spChg>
        <pc:graphicFrameChg chg="add mod modGraphic">
          <ac:chgData name="Panchal,Purvi" userId="S::pp666@drexel.edu::4ade9ea2-c27d-4409-be2a-1ee70ff2ce9c" providerId="AD" clId="Web-{39B97D7D-D4CA-5EF5-5233-E9F937095C4B}" dt="2023-11-21T05:04:19.151" v="50"/>
          <ac:graphicFrameMkLst>
            <pc:docMk/>
            <pc:sldMk cId="2843729016" sldId="505"/>
            <ac:graphicFrameMk id="7" creationId="{D64D21EF-6583-3C1C-1766-64DC1B420A25}"/>
          </ac:graphicFrameMkLst>
        </pc:graphicFrameChg>
      </pc:sldChg>
      <pc:sldChg chg="modSp">
        <pc:chgData name="Panchal,Purvi" userId="S::pp666@drexel.edu::4ade9ea2-c27d-4409-be2a-1ee70ff2ce9c" providerId="AD" clId="Web-{39B97D7D-D4CA-5EF5-5233-E9F937095C4B}" dt="2023-11-21T07:20:44.512" v="293" actId="20577"/>
        <pc:sldMkLst>
          <pc:docMk/>
          <pc:sldMk cId="2490078163" sldId="507"/>
        </pc:sldMkLst>
        <pc:spChg chg="mod">
          <ac:chgData name="Panchal,Purvi" userId="S::pp666@drexel.edu::4ade9ea2-c27d-4409-be2a-1ee70ff2ce9c" providerId="AD" clId="Web-{39B97D7D-D4CA-5EF5-5233-E9F937095C4B}" dt="2023-11-21T06:08:24.110" v="235" actId="1076"/>
          <ac:spMkLst>
            <pc:docMk/>
            <pc:sldMk cId="2490078163" sldId="507"/>
            <ac:spMk id="6" creationId="{A2EE1BD0-B1C8-DB88-4534-90AEE6E5F413}"/>
          </ac:spMkLst>
        </pc:spChg>
        <pc:spChg chg="mod">
          <ac:chgData name="Panchal,Purvi" userId="S::pp666@drexel.edu::4ade9ea2-c27d-4409-be2a-1ee70ff2ce9c" providerId="AD" clId="Web-{39B97D7D-D4CA-5EF5-5233-E9F937095C4B}" dt="2023-11-21T06:08:15.344" v="233" actId="1076"/>
          <ac:spMkLst>
            <pc:docMk/>
            <pc:sldMk cId="2490078163" sldId="507"/>
            <ac:spMk id="7" creationId="{CD775C31-F714-F8B3-BCEF-73EC618BA1FA}"/>
          </ac:spMkLst>
        </pc:spChg>
        <pc:spChg chg="mod">
          <ac:chgData name="Panchal,Purvi" userId="S::pp666@drexel.edu::4ade9ea2-c27d-4409-be2a-1ee70ff2ce9c" providerId="AD" clId="Web-{39B97D7D-D4CA-5EF5-5233-E9F937095C4B}" dt="2023-11-21T07:03:06.949" v="287" actId="20577"/>
          <ac:spMkLst>
            <pc:docMk/>
            <pc:sldMk cId="2490078163" sldId="507"/>
            <ac:spMk id="8" creationId="{6B7606A2-DD4B-35DF-A25F-712D8DA8303A}"/>
          </ac:spMkLst>
        </pc:spChg>
        <pc:spChg chg="mod">
          <ac:chgData name="Panchal,Purvi" userId="S::pp666@drexel.edu::4ade9ea2-c27d-4409-be2a-1ee70ff2ce9c" providerId="AD" clId="Web-{39B97D7D-D4CA-5EF5-5233-E9F937095C4B}" dt="2023-11-21T05:47:54.033" v="99" actId="1076"/>
          <ac:spMkLst>
            <pc:docMk/>
            <pc:sldMk cId="2490078163" sldId="507"/>
            <ac:spMk id="26" creationId="{BDB63797-D796-E5B7-3004-FB3F8194FF3D}"/>
          </ac:spMkLst>
        </pc:spChg>
        <pc:spChg chg="mod">
          <ac:chgData name="Panchal,Purvi" userId="S::pp666@drexel.edu::4ade9ea2-c27d-4409-be2a-1ee70ff2ce9c" providerId="AD" clId="Web-{39B97D7D-D4CA-5EF5-5233-E9F937095C4B}" dt="2023-11-21T07:20:44.512" v="293" actId="20577"/>
          <ac:spMkLst>
            <pc:docMk/>
            <pc:sldMk cId="2490078163" sldId="507"/>
            <ac:spMk id="34" creationId="{F7573A5C-47CE-2D4C-73FD-8BC97BDBACBD}"/>
          </ac:spMkLst>
        </pc:spChg>
        <pc:spChg chg="mod">
          <ac:chgData name="Panchal,Purvi" userId="S::pp666@drexel.edu::4ade9ea2-c27d-4409-be2a-1ee70ff2ce9c" providerId="AD" clId="Web-{39B97D7D-D4CA-5EF5-5233-E9F937095C4B}" dt="2023-11-21T06:15:26.625" v="261" actId="20577"/>
          <ac:spMkLst>
            <pc:docMk/>
            <pc:sldMk cId="2490078163" sldId="507"/>
            <ac:spMk id="38" creationId="{9955AB2F-513B-8834-B6E4-B39D4601F866}"/>
          </ac:spMkLst>
        </pc:spChg>
        <pc:spChg chg="mod">
          <ac:chgData name="Panchal,Purvi" userId="S::pp666@drexel.edu::4ade9ea2-c27d-4409-be2a-1ee70ff2ce9c" providerId="AD" clId="Web-{39B97D7D-D4CA-5EF5-5233-E9F937095C4B}" dt="2023-11-21T06:49:50.936" v="267" actId="20577"/>
          <ac:spMkLst>
            <pc:docMk/>
            <pc:sldMk cId="2490078163" sldId="507"/>
            <ac:spMk id="39" creationId="{7BF0EDA1-73B1-9908-F1B3-B324282F42FA}"/>
          </ac:spMkLst>
        </pc:spChg>
        <pc:spChg chg="mod">
          <ac:chgData name="Panchal,Purvi" userId="S::pp666@drexel.edu::4ade9ea2-c27d-4409-be2a-1ee70ff2ce9c" providerId="AD" clId="Web-{39B97D7D-D4CA-5EF5-5233-E9F937095C4B}" dt="2023-11-21T06:52:36.636" v="268" actId="1076"/>
          <ac:spMkLst>
            <pc:docMk/>
            <pc:sldMk cId="2490078163" sldId="507"/>
            <ac:spMk id="40" creationId="{0F015E66-3B69-3FAE-AF41-94C878440447}"/>
          </ac:spMkLst>
        </pc:spChg>
      </pc:sldChg>
      <pc:sldChg chg="add del replId">
        <pc:chgData name="Panchal,Purvi" userId="S::pp666@drexel.edu::4ade9ea2-c27d-4409-be2a-1ee70ff2ce9c" providerId="AD" clId="Web-{39B97D7D-D4CA-5EF5-5233-E9F937095C4B}" dt="2023-11-21T05:42:22.115" v="66"/>
        <pc:sldMkLst>
          <pc:docMk/>
          <pc:sldMk cId="2139119333" sldId="508"/>
        </pc:sldMkLst>
      </pc:sldChg>
      <pc:sldChg chg="addSp delSp modSp new">
        <pc:chgData name="Panchal,Purvi" userId="S::pp666@drexel.edu::4ade9ea2-c27d-4409-be2a-1ee70ff2ce9c" providerId="AD" clId="Web-{39B97D7D-D4CA-5EF5-5233-E9F937095C4B}" dt="2023-11-21T06:05:47.633" v="231" actId="20577"/>
        <pc:sldMkLst>
          <pc:docMk/>
          <pc:sldMk cId="3049308057" sldId="509"/>
        </pc:sldMkLst>
        <pc:spChg chg="mod">
          <ac:chgData name="Panchal,Purvi" userId="S::pp666@drexel.edu::4ade9ea2-c27d-4409-be2a-1ee70ff2ce9c" providerId="AD" clId="Web-{39B97D7D-D4CA-5EF5-5233-E9F937095C4B}" dt="2023-11-21T05:42:56.491" v="72" actId="1076"/>
          <ac:spMkLst>
            <pc:docMk/>
            <pc:sldMk cId="3049308057" sldId="509"/>
            <ac:spMk id="2" creationId="{1E17D00E-9E38-79DD-D6E9-82332D13645D}"/>
          </ac:spMkLst>
        </pc:spChg>
        <pc:spChg chg="mod">
          <ac:chgData name="Panchal,Purvi" userId="S::pp666@drexel.edu::4ade9ea2-c27d-4409-be2a-1ee70ff2ce9c" providerId="AD" clId="Web-{39B97D7D-D4CA-5EF5-5233-E9F937095C4B}" dt="2023-11-21T05:48:06.674" v="102" actId="20577"/>
          <ac:spMkLst>
            <pc:docMk/>
            <pc:sldMk cId="3049308057" sldId="509"/>
            <ac:spMk id="3" creationId="{B162B962-77B3-6053-EF29-05A22CCC7AF4}"/>
          </ac:spMkLst>
        </pc:spChg>
        <pc:spChg chg="add del">
          <ac:chgData name="Panchal,Purvi" userId="S::pp666@drexel.edu::4ade9ea2-c27d-4409-be2a-1ee70ff2ce9c" providerId="AD" clId="Web-{39B97D7D-D4CA-5EF5-5233-E9F937095C4B}" dt="2023-11-21T05:45:01.777" v="86"/>
          <ac:spMkLst>
            <pc:docMk/>
            <pc:sldMk cId="3049308057" sldId="509"/>
            <ac:spMk id="5" creationId="{C9753712-12E7-3F2E-3F5F-C69E88B934E2}"/>
          </ac:spMkLst>
        </pc:spChg>
        <pc:spChg chg="add mod">
          <ac:chgData name="Panchal,Purvi" userId="S::pp666@drexel.edu::4ade9ea2-c27d-4409-be2a-1ee70ff2ce9c" providerId="AD" clId="Web-{39B97D7D-D4CA-5EF5-5233-E9F937095C4B}" dt="2023-11-21T05:48:03.924" v="101" actId="20577"/>
          <ac:spMkLst>
            <pc:docMk/>
            <pc:sldMk cId="3049308057" sldId="509"/>
            <ac:spMk id="6" creationId="{7E6F9812-D48F-5854-1F0C-61778A0C172E}"/>
          </ac:spMkLst>
        </pc:spChg>
        <pc:spChg chg="add mod">
          <ac:chgData name="Panchal,Purvi" userId="S::pp666@drexel.edu::4ade9ea2-c27d-4409-be2a-1ee70ff2ce9c" providerId="AD" clId="Web-{39B97D7D-D4CA-5EF5-5233-E9F937095C4B}" dt="2023-11-21T06:05:47.633" v="231" actId="20577"/>
          <ac:spMkLst>
            <pc:docMk/>
            <pc:sldMk cId="3049308057" sldId="509"/>
            <ac:spMk id="8" creationId="{CD6BAC94-4C01-E956-353A-0F0464FB3596}"/>
          </ac:spMkLst>
        </pc:spChg>
        <pc:picChg chg="add mod">
          <ac:chgData name="Panchal,Purvi" userId="S::pp666@drexel.edu::4ade9ea2-c27d-4409-be2a-1ee70ff2ce9c" providerId="AD" clId="Web-{39B97D7D-D4CA-5EF5-5233-E9F937095C4B}" dt="2023-11-21T05:51:42.400" v="105" actId="1076"/>
          <ac:picMkLst>
            <pc:docMk/>
            <pc:sldMk cId="3049308057" sldId="509"/>
            <ac:picMk id="7" creationId="{5300E694-E4B6-7B89-7DAE-46E62ED641D8}"/>
          </ac:picMkLst>
        </pc:picChg>
      </pc:sldChg>
      <pc:sldChg chg="add del replId">
        <pc:chgData name="Panchal,Purvi" userId="S::pp666@drexel.edu::4ade9ea2-c27d-4409-be2a-1ee70ff2ce9c" providerId="AD" clId="Web-{39B97D7D-D4CA-5EF5-5233-E9F937095C4B}" dt="2023-11-21T05:42:31.897" v="68"/>
        <pc:sldMkLst>
          <pc:docMk/>
          <pc:sldMk cId="598394703" sldId="510"/>
        </pc:sldMkLst>
      </pc:sldChg>
      <pc:sldChg chg="add del replId">
        <pc:chgData name="Panchal,Purvi" userId="S::pp666@drexel.edu::4ade9ea2-c27d-4409-be2a-1ee70ff2ce9c" providerId="AD" clId="Web-{39B97D7D-D4CA-5EF5-5233-E9F937095C4B}" dt="2023-11-21T05:44:12.025" v="80"/>
        <pc:sldMkLst>
          <pc:docMk/>
          <pc:sldMk cId="512401111" sldId="511"/>
        </pc:sldMkLst>
      </pc:sldChg>
      <pc:sldChg chg="add del replId">
        <pc:chgData name="Panchal,Purvi" userId="S::pp666@drexel.edu::4ade9ea2-c27d-4409-be2a-1ee70ff2ce9c" providerId="AD" clId="Web-{39B97D7D-D4CA-5EF5-5233-E9F937095C4B}" dt="2023-11-21T05:44:03.728" v="78"/>
        <pc:sldMkLst>
          <pc:docMk/>
          <pc:sldMk cId="2958946999" sldId="511"/>
        </pc:sldMkLst>
      </pc:sldChg>
    </pc:docChg>
  </pc:docChgLst>
  <pc:docChgLst>
    <pc:chgData name="Panchal,Purvi" userId="S::pp666@drexel.edu::4ade9ea2-c27d-4409-be2a-1ee70ff2ce9c" providerId="AD" clId="Web-{08636D0D-8F34-CD19-E6E1-76085E157863}"/>
    <pc:docChg chg="modSld">
      <pc:chgData name="Panchal,Purvi" userId="S::pp666@drexel.edu::4ade9ea2-c27d-4409-be2a-1ee70ff2ce9c" providerId="AD" clId="Web-{08636D0D-8F34-CD19-E6E1-76085E157863}" dt="2023-10-24T12:48:45.495" v="6" actId="20577"/>
      <pc:docMkLst>
        <pc:docMk/>
      </pc:docMkLst>
      <pc:sldChg chg="modSp">
        <pc:chgData name="Panchal,Purvi" userId="S::pp666@drexel.edu::4ade9ea2-c27d-4409-be2a-1ee70ff2ce9c" providerId="AD" clId="Web-{08636D0D-8F34-CD19-E6E1-76085E157863}" dt="2023-10-24T12:48:45.495" v="6" actId="20577"/>
        <pc:sldMkLst>
          <pc:docMk/>
          <pc:sldMk cId="426503297" sldId="448"/>
        </pc:sldMkLst>
        <pc:spChg chg="mod">
          <ac:chgData name="Panchal,Purvi" userId="S::pp666@drexel.edu::4ade9ea2-c27d-4409-be2a-1ee70ff2ce9c" providerId="AD" clId="Web-{08636D0D-8F34-CD19-E6E1-76085E157863}" dt="2023-10-24T12:48:45.495" v="6" actId="20577"/>
          <ac:spMkLst>
            <pc:docMk/>
            <pc:sldMk cId="426503297" sldId="448"/>
            <ac:spMk id="3" creationId="{5F030280-574D-A26A-C0AA-1B7EDCC0B3DA}"/>
          </ac:spMkLst>
        </pc:spChg>
      </pc:sldChg>
    </pc:docChg>
  </pc:docChgLst>
  <pc:docChgLst>
    <pc:chgData name="Kumar,Sahana" userId="S::sk4273@drexel.edu::bfc03cfc-a65a-4c4b-9824-c4d10e877a9e" providerId="AD" clId="Web-{269D31CC-7F90-3DB9-6DCA-669556674DF6}"/>
    <pc:docChg chg="addSld delSld modSld sldOrd">
      <pc:chgData name="Kumar,Sahana" userId="S::sk4273@drexel.edu::bfc03cfc-a65a-4c4b-9824-c4d10e877a9e" providerId="AD" clId="Web-{269D31CC-7F90-3DB9-6DCA-669556674DF6}" dt="2023-11-14T05:32:40.262" v="529"/>
      <pc:docMkLst>
        <pc:docMk/>
      </pc:docMkLst>
      <pc:sldChg chg="addSp modSp">
        <pc:chgData name="Kumar,Sahana" userId="S::sk4273@drexel.edu::bfc03cfc-a65a-4c4b-9824-c4d10e877a9e" providerId="AD" clId="Web-{269D31CC-7F90-3DB9-6DCA-669556674DF6}" dt="2023-11-14T04:22:27.608" v="194" actId="1076"/>
        <pc:sldMkLst>
          <pc:docMk/>
          <pc:sldMk cId="426503297" sldId="448"/>
        </pc:sldMkLst>
        <pc:spChg chg="add mod">
          <ac:chgData name="Kumar,Sahana" userId="S::sk4273@drexel.edu::bfc03cfc-a65a-4c4b-9824-c4d10e877a9e" providerId="AD" clId="Web-{269D31CC-7F90-3DB9-6DCA-669556674DF6}" dt="2023-11-14T04:22:27.608" v="194" actId="1076"/>
          <ac:spMkLst>
            <pc:docMk/>
            <pc:sldMk cId="426503297" sldId="448"/>
            <ac:spMk id="5" creationId="{D1C0B937-D666-9D1D-5454-35B8101DCD3C}"/>
          </ac:spMkLst>
        </pc:spChg>
      </pc:sldChg>
      <pc:sldChg chg="del">
        <pc:chgData name="Kumar,Sahana" userId="S::sk4273@drexel.edu::bfc03cfc-a65a-4c4b-9824-c4d10e877a9e" providerId="AD" clId="Web-{269D31CC-7F90-3DB9-6DCA-669556674DF6}" dt="2023-11-14T04:21:54.655" v="191"/>
        <pc:sldMkLst>
          <pc:docMk/>
          <pc:sldMk cId="290460571" sldId="469"/>
        </pc:sldMkLst>
      </pc:sldChg>
      <pc:sldChg chg="del">
        <pc:chgData name="Kumar,Sahana" userId="S::sk4273@drexel.edu::bfc03cfc-a65a-4c4b-9824-c4d10e877a9e" providerId="AD" clId="Web-{269D31CC-7F90-3DB9-6DCA-669556674DF6}" dt="2023-11-14T04:07:50.969" v="144"/>
        <pc:sldMkLst>
          <pc:docMk/>
          <pc:sldMk cId="2181655377" sldId="476"/>
        </pc:sldMkLst>
      </pc:sldChg>
      <pc:sldChg chg="del">
        <pc:chgData name="Kumar,Sahana" userId="S::sk4273@drexel.edu::bfc03cfc-a65a-4c4b-9824-c4d10e877a9e" providerId="AD" clId="Web-{269D31CC-7F90-3DB9-6DCA-669556674DF6}" dt="2023-11-14T03:59:56.275" v="97"/>
        <pc:sldMkLst>
          <pc:docMk/>
          <pc:sldMk cId="1615685989" sldId="477"/>
        </pc:sldMkLst>
      </pc:sldChg>
      <pc:sldChg chg="modSp">
        <pc:chgData name="Kumar,Sahana" userId="S::sk4273@drexel.edu::bfc03cfc-a65a-4c4b-9824-c4d10e877a9e" providerId="AD" clId="Web-{269D31CC-7F90-3DB9-6DCA-669556674DF6}" dt="2023-11-14T05:30:15.303" v="525"/>
        <pc:sldMkLst>
          <pc:docMk/>
          <pc:sldMk cId="3643579835" sldId="480"/>
        </pc:sldMkLst>
        <pc:spChg chg="mod">
          <ac:chgData name="Kumar,Sahana" userId="S::sk4273@drexel.edu::bfc03cfc-a65a-4c4b-9824-c4d10e877a9e" providerId="AD" clId="Web-{269D31CC-7F90-3DB9-6DCA-669556674DF6}" dt="2023-11-14T05:30:15.303" v="525"/>
          <ac:spMkLst>
            <pc:docMk/>
            <pc:sldMk cId="3643579835" sldId="480"/>
            <ac:spMk id="3" creationId="{58FDDED6-76D7-878B-74A6-940C72380AA8}"/>
          </ac:spMkLst>
        </pc:spChg>
      </pc:sldChg>
      <pc:sldChg chg="modSp">
        <pc:chgData name="Kumar,Sahana" userId="S::sk4273@drexel.edu::bfc03cfc-a65a-4c4b-9824-c4d10e877a9e" providerId="AD" clId="Web-{269D31CC-7F90-3DB9-6DCA-669556674DF6}" dt="2023-11-14T05:31:56.916" v="528" actId="20577"/>
        <pc:sldMkLst>
          <pc:docMk/>
          <pc:sldMk cId="1645414378" sldId="481"/>
        </pc:sldMkLst>
        <pc:spChg chg="mod">
          <ac:chgData name="Kumar,Sahana" userId="S::sk4273@drexel.edu::bfc03cfc-a65a-4c4b-9824-c4d10e877a9e" providerId="AD" clId="Web-{269D31CC-7F90-3DB9-6DCA-669556674DF6}" dt="2023-11-14T05:31:56.916" v="528" actId="20577"/>
          <ac:spMkLst>
            <pc:docMk/>
            <pc:sldMk cId="1645414378" sldId="481"/>
            <ac:spMk id="3" creationId="{40CB9ABC-F577-6E03-9D98-F9ABE6333C12}"/>
          </ac:spMkLst>
        </pc:spChg>
      </pc:sldChg>
      <pc:sldChg chg="addSp delSp modSp add del replId">
        <pc:chgData name="Kumar,Sahana" userId="S::sk4273@drexel.edu::bfc03cfc-a65a-4c4b-9824-c4d10e877a9e" providerId="AD" clId="Web-{269D31CC-7F90-3DB9-6DCA-669556674DF6}" dt="2023-11-14T04:07:18.640" v="143" actId="1076"/>
        <pc:sldMkLst>
          <pc:docMk/>
          <pc:sldMk cId="3833364395" sldId="482"/>
        </pc:sldMkLst>
        <pc:spChg chg="mod">
          <ac:chgData name="Kumar,Sahana" userId="S::sk4273@drexel.edu::bfc03cfc-a65a-4c4b-9824-c4d10e877a9e" providerId="AD" clId="Web-{269D31CC-7F90-3DB9-6DCA-669556674DF6}" dt="2023-11-14T04:07:13.156" v="142" actId="1076"/>
          <ac:spMkLst>
            <pc:docMk/>
            <pc:sldMk cId="3833364395" sldId="482"/>
            <ac:spMk id="2" creationId="{873B95EE-9809-BD84-5C45-191DDE248671}"/>
          </ac:spMkLst>
        </pc:spChg>
        <pc:spChg chg="add mod">
          <ac:chgData name="Kumar,Sahana" userId="S::sk4273@drexel.edu::bfc03cfc-a65a-4c4b-9824-c4d10e877a9e" providerId="AD" clId="Web-{269D31CC-7F90-3DB9-6DCA-669556674DF6}" dt="2023-11-14T04:07:18.640" v="143" actId="1076"/>
          <ac:spMkLst>
            <pc:docMk/>
            <pc:sldMk cId="3833364395" sldId="482"/>
            <ac:spMk id="3" creationId="{47D7397D-9DBC-A6C0-6F6A-A75C18570C7A}"/>
          </ac:spMkLst>
        </pc:spChg>
        <pc:spChg chg="mod">
          <ac:chgData name="Kumar,Sahana" userId="S::sk4273@drexel.edu::bfc03cfc-a65a-4c4b-9824-c4d10e877a9e" providerId="AD" clId="Web-{269D31CC-7F90-3DB9-6DCA-669556674DF6}" dt="2023-11-14T03:40:39.832" v="10" actId="20577"/>
          <ac:spMkLst>
            <pc:docMk/>
            <pc:sldMk cId="3833364395" sldId="482"/>
            <ac:spMk id="11" creationId="{092E6B24-16F7-670B-E438-9554C4667C7F}"/>
          </ac:spMkLst>
        </pc:spChg>
        <pc:picChg chg="add del mod modCrop">
          <ac:chgData name="Kumar,Sahana" userId="S::sk4273@drexel.edu::bfc03cfc-a65a-4c4b-9824-c4d10e877a9e" providerId="AD" clId="Web-{269D31CC-7F90-3DB9-6DCA-669556674DF6}" dt="2023-11-14T04:04:13.475" v="122"/>
          <ac:picMkLst>
            <pc:docMk/>
            <pc:sldMk cId="3833364395" sldId="482"/>
            <ac:picMk id="5" creationId="{FAB3B221-8C8B-9ECE-681C-8E9626D77592}"/>
          </ac:picMkLst>
        </pc:picChg>
        <pc:picChg chg="add mod modCrop">
          <ac:chgData name="Kumar,Sahana" userId="S::sk4273@drexel.edu::bfc03cfc-a65a-4c4b-9824-c4d10e877a9e" providerId="AD" clId="Web-{269D31CC-7F90-3DB9-6DCA-669556674DF6}" dt="2023-11-14T04:04:42.714" v="131" actId="1076"/>
          <ac:picMkLst>
            <pc:docMk/>
            <pc:sldMk cId="3833364395" sldId="482"/>
            <ac:picMk id="6" creationId="{CDB76C70-BEE5-F9DD-9361-DF62A1DA0DC3}"/>
          </ac:picMkLst>
        </pc:picChg>
        <pc:picChg chg="del">
          <ac:chgData name="Kumar,Sahana" userId="S::sk4273@drexel.edu::bfc03cfc-a65a-4c4b-9824-c4d10e877a9e" providerId="AD" clId="Web-{269D31CC-7F90-3DB9-6DCA-669556674DF6}" dt="2023-11-14T03:41:12.427" v="18"/>
          <ac:picMkLst>
            <pc:docMk/>
            <pc:sldMk cId="3833364395" sldId="482"/>
            <ac:picMk id="7" creationId="{C416E6BB-8419-F36D-7303-2296EE0039D4}"/>
          </ac:picMkLst>
        </pc:picChg>
      </pc:sldChg>
      <pc:sldChg chg="ord">
        <pc:chgData name="Kumar,Sahana" userId="S::sk4273@drexel.edu::bfc03cfc-a65a-4c4b-9824-c4d10e877a9e" providerId="AD" clId="Web-{269D31CC-7F90-3DB9-6DCA-669556674DF6}" dt="2023-11-14T04:09:11.659" v="175"/>
        <pc:sldMkLst>
          <pc:docMk/>
          <pc:sldMk cId="2301804400" sldId="483"/>
        </pc:sldMkLst>
      </pc:sldChg>
      <pc:sldChg chg="modSp">
        <pc:chgData name="Kumar,Sahana" userId="S::sk4273@drexel.edu::bfc03cfc-a65a-4c4b-9824-c4d10e877a9e" providerId="AD" clId="Web-{269D31CC-7F90-3DB9-6DCA-669556674DF6}" dt="2023-11-14T04:10:39.474" v="176" actId="20577"/>
        <pc:sldMkLst>
          <pc:docMk/>
          <pc:sldMk cId="1589737435" sldId="484"/>
        </pc:sldMkLst>
        <pc:spChg chg="mod">
          <ac:chgData name="Kumar,Sahana" userId="S::sk4273@drexel.edu::bfc03cfc-a65a-4c4b-9824-c4d10e877a9e" providerId="AD" clId="Web-{269D31CC-7F90-3DB9-6DCA-669556674DF6}" dt="2023-11-14T04:10:39.474" v="176" actId="20577"/>
          <ac:spMkLst>
            <pc:docMk/>
            <pc:sldMk cId="1589737435" sldId="484"/>
            <ac:spMk id="2" creationId="{4E8E5951-5BD0-A570-F234-DD67C2241F16}"/>
          </ac:spMkLst>
        </pc:spChg>
      </pc:sldChg>
      <pc:sldChg chg="delSp modSp add replId">
        <pc:chgData name="Kumar,Sahana" userId="S::sk4273@drexel.edu::bfc03cfc-a65a-4c4b-9824-c4d10e877a9e" providerId="AD" clId="Web-{269D31CC-7F90-3DB9-6DCA-669556674DF6}" dt="2023-11-14T04:05:29.684" v="135" actId="20577"/>
        <pc:sldMkLst>
          <pc:docMk/>
          <pc:sldMk cId="1490636530" sldId="486"/>
        </pc:sldMkLst>
        <pc:spChg chg="mod">
          <ac:chgData name="Kumar,Sahana" userId="S::sk4273@drexel.edu::bfc03cfc-a65a-4c4b-9824-c4d10e877a9e" providerId="AD" clId="Web-{269D31CC-7F90-3DB9-6DCA-669556674DF6}" dt="2023-11-14T04:05:29.684" v="135" actId="20577"/>
          <ac:spMkLst>
            <pc:docMk/>
            <pc:sldMk cId="1490636530" sldId="486"/>
            <ac:spMk id="2" creationId="{873B95EE-9809-BD84-5C45-191DDE248671}"/>
          </ac:spMkLst>
        </pc:spChg>
        <pc:spChg chg="del mod">
          <ac:chgData name="Kumar,Sahana" userId="S::sk4273@drexel.edu::bfc03cfc-a65a-4c4b-9824-c4d10e877a9e" providerId="AD" clId="Web-{269D31CC-7F90-3DB9-6DCA-669556674DF6}" dt="2023-11-14T03:57:54.303" v="66"/>
          <ac:spMkLst>
            <pc:docMk/>
            <pc:sldMk cId="1490636530" sldId="486"/>
            <ac:spMk id="3" creationId="{47D7397D-9DBC-A6C0-6F6A-A75C18570C7A}"/>
          </ac:spMkLst>
        </pc:spChg>
      </pc:sldChg>
      <pc:sldChg chg="modSp add ord replId">
        <pc:chgData name="Kumar,Sahana" userId="S::sk4273@drexel.edu::bfc03cfc-a65a-4c4b-9824-c4d10e877a9e" providerId="AD" clId="Web-{269D31CC-7F90-3DB9-6DCA-669556674DF6}" dt="2023-11-14T04:08:27.439" v="173" actId="20577"/>
        <pc:sldMkLst>
          <pc:docMk/>
          <pc:sldMk cId="3728065184" sldId="487"/>
        </pc:sldMkLst>
        <pc:spChg chg="mod">
          <ac:chgData name="Kumar,Sahana" userId="S::sk4273@drexel.edu::bfc03cfc-a65a-4c4b-9824-c4d10e877a9e" providerId="AD" clId="Web-{269D31CC-7F90-3DB9-6DCA-669556674DF6}" dt="2023-11-14T04:08:27.439" v="173" actId="20577"/>
          <ac:spMkLst>
            <pc:docMk/>
            <pc:sldMk cId="3728065184" sldId="487"/>
            <ac:spMk id="2" creationId="{8E4EB594-75CC-D195-39A5-B69B832CAF57}"/>
          </ac:spMkLst>
        </pc:spChg>
      </pc:sldChg>
      <pc:sldChg chg="modSp ord">
        <pc:chgData name="Kumar,Sahana" userId="S::sk4273@drexel.edu::bfc03cfc-a65a-4c4b-9824-c4d10e877a9e" providerId="AD" clId="Web-{269D31CC-7F90-3DB9-6DCA-669556674DF6}" dt="2023-11-14T05:32:40.262" v="529"/>
        <pc:sldMkLst>
          <pc:docMk/>
          <pc:sldMk cId="4248446521" sldId="489"/>
        </pc:sldMkLst>
        <pc:spChg chg="mod">
          <ac:chgData name="Kumar,Sahana" userId="S::sk4273@drexel.edu::bfc03cfc-a65a-4c4b-9824-c4d10e877a9e" providerId="AD" clId="Web-{269D31CC-7F90-3DB9-6DCA-669556674DF6}" dt="2023-11-14T05:22:18.205" v="498"/>
          <ac:spMkLst>
            <pc:docMk/>
            <pc:sldMk cId="4248446521" sldId="489"/>
            <ac:spMk id="2" creationId="{9426B75B-C435-A289-6446-D270A39DDA35}"/>
          </ac:spMkLst>
        </pc:spChg>
        <pc:spChg chg="mod">
          <ac:chgData name="Kumar,Sahana" userId="S::sk4273@drexel.edu::bfc03cfc-a65a-4c4b-9824-c4d10e877a9e" providerId="AD" clId="Web-{269D31CC-7F90-3DB9-6DCA-669556674DF6}" dt="2023-11-14T05:26:31.637" v="514" actId="20577"/>
          <ac:spMkLst>
            <pc:docMk/>
            <pc:sldMk cId="4248446521" sldId="489"/>
            <ac:spMk id="3" creationId="{43C3C9C8-B2CB-A133-4F1B-3AED5E84F9B4}"/>
          </ac:spMkLst>
        </pc:spChg>
      </pc:sldChg>
      <pc:sldChg chg="modSp">
        <pc:chgData name="Kumar,Sahana" userId="S::sk4273@drexel.edu::bfc03cfc-a65a-4c4b-9824-c4d10e877a9e" providerId="AD" clId="Web-{269D31CC-7F90-3DB9-6DCA-669556674DF6}" dt="2023-11-14T05:21:35.031" v="478" actId="1076"/>
        <pc:sldMkLst>
          <pc:docMk/>
          <pc:sldMk cId="32585204" sldId="490"/>
        </pc:sldMkLst>
        <pc:spChg chg="mod">
          <ac:chgData name="Kumar,Sahana" userId="S::sk4273@drexel.edu::bfc03cfc-a65a-4c4b-9824-c4d10e877a9e" providerId="AD" clId="Web-{269D31CC-7F90-3DB9-6DCA-669556674DF6}" dt="2023-11-14T05:20:10.934" v="476" actId="20577"/>
          <ac:spMkLst>
            <pc:docMk/>
            <pc:sldMk cId="32585204" sldId="490"/>
            <ac:spMk id="2" creationId="{AAD87A20-8EF2-05A0-B8D0-6FA0B04D8533}"/>
          </ac:spMkLst>
        </pc:spChg>
        <pc:spChg chg="mod">
          <ac:chgData name="Kumar,Sahana" userId="S::sk4273@drexel.edu::bfc03cfc-a65a-4c4b-9824-c4d10e877a9e" providerId="AD" clId="Web-{269D31CC-7F90-3DB9-6DCA-669556674DF6}" dt="2023-11-14T05:21:35.031" v="478" actId="1076"/>
          <ac:spMkLst>
            <pc:docMk/>
            <pc:sldMk cId="32585204" sldId="490"/>
            <ac:spMk id="3" creationId="{4ED06C79-7294-016C-3656-54AE68E94790}"/>
          </ac:spMkLst>
        </pc:spChg>
      </pc:sldChg>
      <pc:sldChg chg="ord">
        <pc:chgData name="Kumar,Sahana" userId="S::sk4273@drexel.edu::bfc03cfc-a65a-4c4b-9824-c4d10e877a9e" providerId="AD" clId="Web-{269D31CC-7F90-3DB9-6DCA-669556674DF6}" dt="2023-11-14T05:22:49.753" v="500"/>
        <pc:sldMkLst>
          <pc:docMk/>
          <pc:sldMk cId="419202586" sldId="493"/>
        </pc:sldMkLst>
      </pc:sldChg>
      <pc:sldChg chg="modSp add replId">
        <pc:chgData name="Kumar,Sahana" userId="S::sk4273@drexel.edu::bfc03cfc-a65a-4c4b-9824-c4d10e877a9e" providerId="AD" clId="Web-{269D31CC-7F90-3DB9-6DCA-669556674DF6}" dt="2023-11-14T05:30:20.928" v="526"/>
        <pc:sldMkLst>
          <pc:docMk/>
          <pc:sldMk cId="2571349225" sldId="494"/>
        </pc:sldMkLst>
        <pc:spChg chg="mod">
          <ac:chgData name="Kumar,Sahana" userId="S::sk4273@drexel.edu::bfc03cfc-a65a-4c4b-9824-c4d10e877a9e" providerId="AD" clId="Web-{269D31CC-7F90-3DB9-6DCA-669556674DF6}" dt="2023-11-14T05:30:20.928" v="526"/>
          <ac:spMkLst>
            <pc:docMk/>
            <pc:sldMk cId="2571349225" sldId="494"/>
            <ac:spMk id="3" creationId="{58FDDED6-76D7-878B-74A6-940C72380AA8}"/>
          </ac:spMkLst>
        </pc:spChg>
      </pc:sldChg>
    </pc:docChg>
  </pc:docChgLst>
  <pc:docChgLst>
    <pc:chgData name="Desai,Priyal Dharmendrabhai" userId="S::pd556@drexel.edu::6fd47772-6307-4d93-88c5-b684fca22c5c" providerId="AD" clId="Web-{A7A7A749-87CB-2DF4-FD3B-179D0D7B1528}"/>
    <pc:docChg chg="modSld">
      <pc:chgData name="Desai,Priyal Dharmendrabhai" userId="S::pd556@drexel.edu::6fd47772-6307-4d93-88c5-b684fca22c5c" providerId="AD" clId="Web-{A7A7A749-87CB-2DF4-FD3B-179D0D7B1528}" dt="2023-11-07T04:34:50.424" v="354" actId="20577"/>
      <pc:docMkLst>
        <pc:docMk/>
      </pc:docMkLst>
      <pc:sldChg chg="addSp modSp">
        <pc:chgData name="Desai,Priyal Dharmendrabhai" userId="S::pd556@drexel.edu::6fd47772-6307-4d93-88c5-b684fca22c5c" providerId="AD" clId="Web-{A7A7A749-87CB-2DF4-FD3B-179D0D7B1528}" dt="2023-11-07T04:34:50.424" v="354" actId="20577"/>
        <pc:sldMkLst>
          <pc:docMk/>
          <pc:sldMk cId="2181655377" sldId="476"/>
        </pc:sldMkLst>
        <pc:spChg chg="add mod">
          <ac:chgData name="Desai,Priyal Dharmendrabhai" userId="S::pd556@drexel.edu::6fd47772-6307-4d93-88c5-b684fca22c5c" providerId="AD" clId="Web-{A7A7A749-87CB-2DF4-FD3B-179D0D7B1528}" dt="2023-11-07T04:34:50.424" v="354" actId="20577"/>
          <ac:spMkLst>
            <pc:docMk/>
            <pc:sldMk cId="2181655377" sldId="476"/>
            <ac:spMk id="2" creationId="{A5ACE183-C7F1-7784-4CCD-0038B9218F45}"/>
          </ac:spMkLst>
        </pc:spChg>
      </pc:sldChg>
    </pc:docChg>
  </pc:docChgLst>
  <pc:docChgLst>
    <pc:chgData name="Talwala,Taha" userId="S::tt655@drexel.edu::b0f268ba-19ca-48e1-bd7d-4542d933e1dd" providerId="AD" clId="Web-{95A090F7-6E88-7118-F464-E39B09E5D0A6}"/>
    <pc:docChg chg="delSld modSld">
      <pc:chgData name="Talwala,Taha" userId="S::tt655@drexel.edu::b0f268ba-19ca-48e1-bd7d-4542d933e1dd" providerId="AD" clId="Web-{95A090F7-6E88-7118-F464-E39B09E5D0A6}" dt="2023-10-24T03:47:54.212" v="1"/>
      <pc:docMkLst>
        <pc:docMk/>
      </pc:docMkLst>
      <pc:sldChg chg="modSp">
        <pc:chgData name="Talwala,Taha" userId="S::tt655@drexel.edu::b0f268ba-19ca-48e1-bd7d-4542d933e1dd" providerId="AD" clId="Web-{95A090F7-6E88-7118-F464-E39B09E5D0A6}" dt="2023-10-24T03:27:55.153" v="0" actId="1076"/>
        <pc:sldMkLst>
          <pc:docMk/>
          <pc:sldMk cId="2291220255" sldId="458"/>
        </pc:sldMkLst>
        <pc:picChg chg="mod">
          <ac:chgData name="Talwala,Taha" userId="S::tt655@drexel.edu::b0f268ba-19ca-48e1-bd7d-4542d933e1dd" providerId="AD" clId="Web-{95A090F7-6E88-7118-F464-E39B09E5D0A6}" dt="2023-10-24T03:27:55.153" v="0" actId="1076"/>
          <ac:picMkLst>
            <pc:docMk/>
            <pc:sldMk cId="2291220255" sldId="458"/>
            <ac:picMk id="20482" creationId="{76D5883D-E9C3-EC38-ECD5-7EF35B3270FE}"/>
          </ac:picMkLst>
        </pc:picChg>
      </pc:sldChg>
      <pc:sldChg chg="del">
        <pc:chgData name="Talwala,Taha" userId="S::tt655@drexel.edu::b0f268ba-19ca-48e1-bd7d-4542d933e1dd" providerId="AD" clId="Web-{95A090F7-6E88-7118-F464-E39B09E5D0A6}" dt="2023-10-24T03:47:54.212" v="1"/>
        <pc:sldMkLst>
          <pc:docMk/>
          <pc:sldMk cId="933211367" sldId="462"/>
        </pc:sldMkLst>
      </pc:sldChg>
    </pc:docChg>
  </pc:docChgLst>
  <pc:docChgLst>
    <pc:chgData name="Gupta,Yash" userId="c3720bc3-89b7-4eff-a314-17eacd6ecfe3" providerId="ADAL" clId="{0EB52C10-07B5-DC46-B78F-08857D909360}"/>
    <pc:docChg chg="undo custSel addSld delSld modSld sldOrd">
      <pc:chgData name="Gupta,Yash" userId="c3720bc3-89b7-4eff-a314-17eacd6ecfe3" providerId="ADAL" clId="{0EB52C10-07B5-DC46-B78F-08857D909360}" dt="2023-11-21T14:07:25.334" v="3828" actId="20577"/>
      <pc:docMkLst>
        <pc:docMk/>
      </pc:docMkLst>
      <pc:sldChg chg="modSp mod">
        <pc:chgData name="Gupta,Yash" userId="c3720bc3-89b7-4eff-a314-17eacd6ecfe3" providerId="ADAL" clId="{0EB52C10-07B5-DC46-B78F-08857D909360}" dt="2023-11-20T21:39:57.181" v="1671" actId="207"/>
        <pc:sldMkLst>
          <pc:docMk/>
          <pc:sldMk cId="1102771439" sldId="446"/>
        </pc:sldMkLst>
        <pc:spChg chg="mod">
          <ac:chgData name="Gupta,Yash" userId="c3720bc3-89b7-4eff-a314-17eacd6ecfe3" providerId="ADAL" clId="{0EB52C10-07B5-DC46-B78F-08857D909360}" dt="2023-11-20T21:39:57.181" v="1671" actId="207"/>
          <ac:spMkLst>
            <pc:docMk/>
            <pc:sldMk cId="1102771439" sldId="446"/>
            <ac:spMk id="17" creationId="{CD26443B-84AD-2306-AAD2-5FC959E55F3C}"/>
          </ac:spMkLst>
        </pc:spChg>
      </pc:sldChg>
      <pc:sldChg chg="addSp delSp modSp mod">
        <pc:chgData name="Gupta,Yash" userId="c3720bc3-89b7-4eff-a314-17eacd6ecfe3" providerId="ADAL" clId="{0EB52C10-07B5-DC46-B78F-08857D909360}" dt="2023-11-20T20:53:40.878" v="1522" actId="20577"/>
        <pc:sldMkLst>
          <pc:docMk/>
          <pc:sldMk cId="426503297" sldId="448"/>
        </pc:sldMkLst>
        <pc:spChg chg="mod">
          <ac:chgData name="Gupta,Yash" userId="c3720bc3-89b7-4eff-a314-17eacd6ecfe3" providerId="ADAL" clId="{0EB52C10-07B5-DC46-B78F-08857D909360}" dt="2023-11-20T20:01:23.475" v="14" actId="20577"/>
          <ac:spMkLst>
            <pc:docMk/>
            <pc:sldMk cId="426503297" sldId="448"/>
            <ac:spMk id="2" creationId="{D5986695-4903-F0EE-54CC-04AD10104696}"/>
          </ac:spMkLst>
        </pc:spChg>
        <pc:spChg chg="del mod">
          <ac:chgData name="Gupta,Yash" userId="c3720bc3-89b7-4eff-a314-17eacd6ecfe3" providerId="ADAL" clId="{0EB52C10-07B5-DC46-B78F-08857D909360}" dt="2023-11-20T20:01:32.945" v="16" actId="478"/>
          <ac:spMkLst>
            <pc:docMk/>
            <pc:sldMk cId="426503297" sldId="448"/>
            <ac:spMk id="3" creationId="{5F030280-574D-A26A-C0AA-1B7EDCC0B3DA}"/>
          </ac:spMkLst>
        </pc:spChg>
        <pc:spChg chg="del mod">
          <ac:chgData name="Gupta,Yash" userId="c3720bc3-89b7-4eff-a314-17eacd6ecfe3" providerId="ADAL" clId="{0EB52C10-07B5-DC46-B78F-08857D909360}" dt="2023-11-20T20:05:49.075" v="69"/>
          <ac:spMkLst>
            <pc:docMk/>
            <pc:sldMk cId="426503297" sldId="448"/>
            <ac:spMk id="5" creationId="{D1C0B937-D666-9D1D-5454-35B8101DCD3C}"/>
          </ac:spMkLst>
        </pc:spChg>
        <pc:spChg chg="del">
          <ac:chgData name="Gupta,Yash" userId="c3720bc3-89b7-4eff-a314-17eacd6ecfe3" providerId="ADAL" clId="{0EB52C10-07B5-DC46-B78F-08857D909360}" dt="2023-11-20T20:02:42.179" v="35" actId="478"/>
          <ac:spMkLst>
            <pc:docMk/>
            <pc:sldMk cId="426503297" sldId="448"/>
            <ac:spMk id="6" creationId="{E4DF961F-7554-F167-F7A5-BE5D8D20415E}"/>
          </ac:spMkLst>
        </pc:spChg>
        <pc:spChg chg="add del mod">
          <ac:chgData name="Gupta,Yash" userId="c3720bc3-89b7-4eff-a314-17eacd6ecfe3" providerId="ADAL" clId="{0EB52C10-07B5-DC46-B78F-08857D909360}" dt="2023-11-20T20:03:43.828" v="49"/>
          <ac:spMkLst>
            <pc:docMk/>
            <pc:sldMk cId="426503297" sldId="448"/>
            <ac:spMk id="8" creationId="{8ACB6A53-22C5-EA5C-AA32-1A7691EDD20C}"/>
          </ac:spMkLst>
        </pc:spChg>
        <pc:spChg chg="add del mod">
          <ac:chgData name="Gupta,Yash" userId="c3720bc3-89b7-4eff-a314-17eacd6ecfe3" providerId="ADAL" clId="{0EB52C10-07B5-DC46-B78F-08857D909360}" dt="2023-11-20T20:07:09.663" v="118" actId="478"/>
          <ac:spMkLst>
            <pc:docMk/>
            <pc:sldMk cId="426503297" sldId="448"/>
            <ac:spMk id="14" creationId="{247912DB-4D5F-EF5B-58D2-605954BE51EF}"/>
          </ac:spMkLst>
        </pc:spChg>
        <pc:spChg chg="add del mod">
          <ac:chgData name="Gupta,Yash" userId="c3720bc3-89b7-4eff-a314-17eacd6ecfe3" providerId="ADAL" clId="{0EB52C10-07B5-DC46-B78F-08857D909360}" dt="2023-11-20T20:07:05.441" v="114" actId="478"/>
          <ac:spMkLst>
            <pc:docMk/>
            <pc:sldMk cId="426503297" sldId="448"/>
            <ac:spMk id="19" creationId="{FBCA5808-9DED-210D-9FC1-9B492725C420}"/>
          </ac:spMkLst>
        </pc:spChg>
        <pc:spChg chg="add del mod">
          <ac:chgData name="Gupta,Yash" userId="c3720bc3-89b7-4eff-a314-17eacd6ecfe3" providerId="ADAL" clId="{0EB52C10-07B5-DC46-B78F-08857D909360}" dt="2023-11-20T20:07:15.451" v="120" actId="478"/>
          <ac:spMkLst>
            <pc:docMk/>
            <pc:sldMk cId="426503297" sldId="448"/>
            <ac:spMk id="21" creationId="{40E67110-B0A1-0C42-226A-F1FD4B50A5A3}"/>
          </ac:spMkLst>
        </pc:spChg>
        <pc:spChg chg="add mod">
          <ac:chgData name="Gupta,Yash" userId="c3720bc3-89b7-4eff-a314-17eacd6ecfe3" providerId="ADAL" clId="{0EB52C10-07B5-DC46-B78F-08857D909360}" dt="2023-11-20T20:52:46.999" v="1500" actId="1076"/>
          <ac:spMkLst>
            <pc:docMk/>
            <pc:sldMk cId="426503297" sldId="448"/>
            <ac:spMk id="22" creationId="{0959CB53-DC47-2E52-C32C-52AE0B1FCACC}"/>
          </ac:spMkLst>
        </pc:spChg>
        <pc:spChg chg="add mod">
          <ac:chgData name="Gupta,Yash" userId="c3720bc3-89b7-4eff-a314-17eacd6ecfe3" providerId="ADAL" clId="{0EB52C10-07B5-DC46-B78F-08857D909360}" dt="2023-11-20T20:53:24.534" v="1511" actId="1076"/>
          <ac:spMkLst>
            <pc:docMk/>
            <pc:sldMk cId="426503297" sldId="448"/>
            <ac:spMk id="23" creationId="{FA791541-98E8-7FA0-FF24-AE6263D89388}"/>
          </ac:spMkLst>
        </pc:spChg>
        <pc:spChg chg="add mod">
          <ac:chgData name="Gupta,Yash" userId="c3720bc3-89b7-4eff-a314-17eacd6ecfe3" providerId="ADAL" clId="{0EB52C10-07B5-DC46-B78F-08857D909360}" dt="2023-11-20T20:53:40.878" v="1522" actId="20577"/>
          <ac:spMkLst>
            <pc:docMk/>
            <pc:sldMk cId="426503297" sldId="448"/>
            <ac:spMk id="24" creationId="{B377D28E-3F7B-A8E5-8834-AC39B1CDAA4C}"/>
          </ac:spMkLst>
        </pc:spChg>
        <pc:spChg chg="add mod">
          <ac:chgData name="Gupta,Yash" userId="c3720bc3-89b7-4eff-a314-17eacd6ecfe3" providerId="ADAL" clId="{0EB52C10-07B5-DC46-B78F-08857D909360}" dt="2023-11-20T20:53:00.985" v="1501" actId="1076"/>
          <ac:spMkLst>
            <pc:docMk/>
            <pc:sldMk cId="426503297" sldId="448"/>
            <ac:spMk id="25" creationId="{929713A9-7A9C-EE50-45A8-2F5A608FE57F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26" creationId="{C5514624-22D8-87FC-9D99-7FB3CFDB8C83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27" creationId="{4B6AD741-9ED8-A9CE-B2CE-CFBD339308B5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28" creationId="{5C875147-2B85-14A0-3F5B-84C8018329F4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29" creationId="{8A7F66AB-3EDF-68E7-BC11-3A4232052F69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30" creationId="{2E019308-89F9-12A3-870A-166363215260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31" creationId="{F7B47CC5-BB49-94A8-18EC-CBF026D55202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32" creationId="{029FBC7A-0CB9-9C12-E0DE-6C83C20A5096}"/>
          </ac:spMkLst>
        </pc:spChg>
        <pc:spChg chg="add mod">
          <ac:chgData name="Gupta,Yash" userId="c3720bc3-89b7-4eff-a314-17eacd6ecfe3" providerId="ADAL" clId="{0EB52C10-07B5-DC46-B78F-08857D909360}" dt="2023-11-20T20:14:00.279" v="426" actId="1037"/>
          <ac:spMkLst>
            <pc:docMk/>
            <pc:sldMk cId="426503297" sldId="448"/>
            <ac:spMk id="33" creationId="{6FB8B1E4-84FA-F703-A67A-FB0C9F2C1402}"/>
          </ac:spMkLst>
        </pc:sp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9" creationId="{C12C6797-DD86-4CCD-EC0F-D09A2DAB8B89}"/>
          </ac:picMkLst>
        </pc:pic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10" creationId="{F8903DB8-DB75-BBBC-3B18-DE7299143A38}"/>
          </ac:picMkLst>
        </pc:pic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11" creationId="{0805D836-4D04-D7DC-157E-904FB8D257D0}"/>
          </ac:picMkLst>
        </pc:picChg>
        <pc:picChg chg="add del mod">
          <ac:chgData name="Gupta,Yash" userId="c3720bc3-89b7-4eff-a314-17eacd6ecfe3" providerId="ADAL" clId="{0EB52C10-07B5-DC46-B78F-08857D909360}" dt="2023-11-20T20:03:46.101" v="51" actId="478"/>
          <ac:picMkLst>
            <pc:docMk/>
            <pc:sldMk cId="426503297" sldId="448"/>
            <ac:picMk id="12" creationId="{E6FCC37D-5DD4-4599-7D1D-CDE1DF2787D6}"/>
          </ac:picMkLst>
        </pc:pic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15" creationId="{2027B312-FC4B-3F5B-A37F-3203A0B0F48B}"/>
          </ac:picMkLst>
        </pc:pic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16" creationId="{D7574D4F-9F38-9B0B-9744-BC804B153A0A}"/>
          </ac:picMkLst>
        </pc:picChg>
        <pc:picChg chg="add mod">
          <ac:chgData name="Gupta,Yash" userId="c3720bc3-89b7-4eff-a314-17eacd6ecfe3" providerId="ADAL" clId="{0EB52C10-07B5-DC46-B78F-08857D909360}" dt="2023-11-20T20:14:00.279" v="426" actId="1037"/>
          <ac:picMkLst>
            <pc:docMk/>
            <pc:sldMk cId="426503297" sldId="448"/>
            <ac:picMk id="17" creationId="{3DD6CE8B-53F1-77E7-30C6-F60DE10F2800}"/>
          </ac:picMkLst>
        </pc:picChg>
        <pc:picChg chg="del">
          <ac:chgData name="Gupta,Yash" userId="c3720bc3-89b7-4eff-a314-17eacd6ecfe3" providerId="ADAL" clId="{0EB52C10-07B5-DC46-B78F-08857D909360}" dt="2023-11-20T20:02:35.146" v="29" actId="478"/>
          <ac:picMkLst>
            <pc:docMk/>
            <pc:sldMk cId="426503297" sldId="448"/>
            <ac:picMk id="5124" creationId="{FF89E0A0-1E30-70A4-753E-F1AEBB97833F}"/>
          </ac:picMkLst>
        </pc:picChg>
      </pc:sldChg>
      <pc:sldChg chg="modSp mod">
        <pc:chgData name="Gupta,Yash" userId="c3720bc3-89b7-4eff-a314-17eacd6ecfe3" providerId="ADAL" clId="{0EB52C10-07B5-DC46-B78F-08857D909360}" dt="2023-11-21T03:20:38.137" v="1996" actId="179"/>
        <pc:sldMkLst>
          <pc:docMk/>
          <pc:sldMk cId="1372141978" sldId="466"/>
        </pc:sldMkLst>
        <pc:spChg chg="mod">
          <ac:chgData name="Gupta,Yash" userId="c3720bc3-89b7-4eff-a314-17eacd6ecfe3" providerId="ADAL" clId="{0EB52C10-07B5-DC46-B78F-08857D909360}" dt="2023-11-21T03:20:38.137" v="1996" actId="179"/>
          <ac:spMkLst>
            <pc:docMk/>
            <pc:sldMk cId="1372141978" sldId="466"/>
            <ac:spMk id="3" creationId="{9B83E43B-6C2F-595B-9220-ACD8E0AD5BEC}"/>
          </ac:spMkLst>
        </pc:spChg>
        <pc:spChg chg="mod">
          <ac:chgData name="Gupta,Yash" userId="c3720bc3-89b7-4eff-a314-17eacd6ecfe3" providerId="ADAL" clId="{0EB52C10-07B5-DC46-B78F-08857D909360}" dt="2023-11-20T20:56:24.516" v="1595" actId="20577"/>
          <ac:spMkLst>
            <pc:docMk/>
            <pc:sldMk cId="1372141978" sldId="466"/>
            <ac:spMk id="11" creationId="{092E6B24-16F7-670B-E438-9554C4667C7F}"/>
          </ac:spMkLst>
        </pc:spChg>
      </pc:sldChg>
      <pc:sldChg chg="modSp del mod ord">
        <pc:chgData name="Gupta,Yash" userId="c3720bc3-89b7-4eff-a314-17eacd6ecfe3" providerId="ADAL" clId="{0EB52C10-07B5-DC46-B78F-08857D909360}" dt="2023-11-21T04:20:19.937" v="2397" actId="2696"/>
        <pc:sldMkLst>
          <pc:docMk/>
          <pc:sldMk cId="3609126079" sldId="478"/>
        </pc:sldMkLst>
        <pc:spChg chg="mod">
          <ac:chgData name="Gupta,Yash" userId="c3720bc3-89b7-4eff-a314-17eacd6ecfe3" providerId="ADAL" clId="{0EB52C10-07B5-DC46-B78F-08857D909360}" dt="2023-11-21T04:09:32.952" v="2312" actId="20577"/>
          <ac:spMkLst>
            <pc:docMk/>
            <pc:sldMk cId="3609126079" sldId="478"/>
            <ac:spMk id="2" creationId="{8E4EB594-75CC-D195-39A5-B69B832CAF57}"/>
          </ac:spMkLst>
        </pc:spChg>
      </pc:sldChg>
      <pc:sldChg chg="modSp mod">
        <pc:chgData name="Gupta,Yash" userId="c3720bc3-89b7-4eff-a314-17eacd6ecfe3" providerId="ADAL" clId="{0EB52C10-07B5-DC46-B78F-08857D909360}" dt="2023-11-21T04:40:16.039" v="2401" actId="1076"/>
        <pc:sldMkLst>
          <pc:docMk/>
          <pc:sldMk cId="3643579835" sldId="480"/>
        </pc:sldMkLst>
        <pc:spChg chg="mod">
          <ac:chgData name="Gupta,Yash" userId="c3720bc3-89b7-4eff-a314-17eacd6ecfe3" providerId="ADAL" clId="{0EB52C10-07B5-DC46-B78F-08857D909360}" dt="2023-11-21T04:40:16.039" v="2401" actId="1076"/>
          <ac:spMkLst>
            <pc:docMk/>
            <pc:sldMk cId="3643579835" sldId="480"/>
            <ac:spMk id="3" creationId="{58FDDED6-76D7-878B-74A6-940C72380AA8}"/>
          </ac:spMkLst>
        </pc:spChg>
      </pc:sldChg>
      <pc:sldChg chg="modSp mod">
        <pc:chgData name="Gupta,Yash" userId="c3720bc3-89b7-4eff-a314-17eacd6ecfe3" providerId="ADAL" clId="{0EB52C10-07B5-DC46-B78F-08857D909360}" dt="2023-11-21T05:42:10.825" v="2534" actId="1076"/>
        <pc:sldMkLst>
          <pc:docMk/>
          <pc:sldMk cId="3833364395" sldId="482"/>
        </pc:sldMkLst>
        <pc:spChg chg="mod">
          <ac:chgData name="Gupta,Yash" userId="c3720bc3-89b7-4eff-a314-17eacd6ecfe3" providerId="ADAL" clId="{0EB52C10-07B5-DC46-B78F-08857D909360}" dt="2023-11-21T05:42:00.082" v="2532" actId="5793"/>
          <ac:spMkLst>
            <pc:docMk/>
            <pc:sldMk cId="3833364395" sldId="482"/>
            <ac:spMk id="2" creationId="{873B95EE-9809-BD84-5C45-191DDE248671}"/>
          </ac:spMkLst>
        </pc:spChg>
        <pc:spChg chg="mod">
          <ac:chgData name="Gupta,Yash" userId="c3720bc3-89b7-4eff-a314-17eacd6ecfe3" providerId="ADAL" clId="{0EB52C10-07B5-DC46-B78F-08857D909360}" dt="2023-11-21T05:42:10.825" v="2534" actId="1076"/>
          <ac:spMkLst>
            <pc:docMk/>
            <pc:sldMk cId="3833364395" sldId="482"/>
            <ac:spMk id="7" creationId="{F5F2B4A9-C454-F068-B2C2-FEAB7BAB8F76}"/>
          </ac:spMkLst>
        </pc:spChg>
        <pc:spChg chg="mod">
          <ac:chgData name="Gupta,Yash" userId="c3720bc3-89b7-4eff-a314-17eacd6ecfe3" providerId="ADAL" clId="{0EB52C10-07B5-DC46-B78F-08857D909360}" dt="2023-11-20T20:02:35.205" v="30" actId="27636"/>
          <ac:spMkLst>
            <pc:docMk/>
            <pc:sldMk cId="3833364395" sldId="482"/>
            <ac:spMk id="11" creationId="{092E6B24-16F7-670B-E438-9554C4667C7F}"/>
          </ac:spMkLst>
        </pc:spChg>
      </pc:sldChg>
      <pc:sldChg chg="modSp mod">
        <pc:chgData name="Gupta,Yash" userId="c3720bc3-89b7-4eff-a314-17eacd6ecfe3" providerId="ADAL" clId="{0EB52C10-07B5-DC46-B78F-08857D909360}" dt="2023-11-21T02:52:04.747" v="1927" actId="20577"/>
        <pc:sldMkLst>
          <pc:docMk/>
          <pc:sldMk cId="1490636530" sldId="486"/>
        </pc:sldMkLst>
        <pc:spChg chg="mod">
          <ac:chgData name="Gupta,Yash" userId="c3720bc3-89b7-4eff-a314-17eacd6ecfe3" providerId="ADAL" clId="{0EB52C10-07B5-DC46-B78F-08857D909360}" dt="2023-11-21T02:52:04.747" v="1927" actId="20577"/>
          <ac:spMkLst>
            <pc:docMk/>
            <pc:sldMk cId="1490636530" sldId="486"/>
            <ac:spMk id="2" creationId="{873B95EE-9809-BD84-5C45-191DDE248671}"/>
          </ac:spMkLst>
        </pc:spChg>
        <pc:spChg chg="mod">
          <ac:chgData name="Gupta,Yash" userId="c3720bc3-89b7-4eff-a314-17eacd6ecfe3" providerId="ADAL" clId="{0EB52C10-07B5-DC46-B78F-08857D909360}" dt="2023-11-20T20:02:35.206" v="31" actId="27636"/>
          <ac:spMkLst>
            <pc:docMk/>
            <pc:sldMk cId="1490636530" sldId="486"/>
            <ac:spMk id="11" creationId="{092E6B24-16F7-670B-E438-9554C4667C7F}"/>
          </ac:spMkLst>
        </pc:spChg>
      </pc:sldChg>
      <pc:sldChg chg="modSp mod ord">
        <pc:chgData name="Gupta,Yash" userId="c3720bc3-89b7-4eff-a314-17eacd6ecfe3" providerId="ADAL" clId="{0EB52C10-07B5-DC46-B78F-08857D909360}" dt="2023-11-21T14:07:25.334" v="3828" actId="20577"/>
        <pc:sldMkLst>
          <pc:docMk/>
          <pc:sldMk cId="1173244703" sldId="488"/>
        </pc:sldMkLst>
        <pc:spChg chg="mod">
          <ac:chgData name="Gupta,Yash" userId="c3720bc3-89b7-4eff-a314-17eacd6ecfe3" providerId="ADAL" clId="{0EB52C10-07B5-DC46-B78F-08857D909360}" dt="2023-11-21T14:07:25.334" v="3828" actId="20577"/>
          <ac:spMkLst>
            <pc:docMk/>
            <pc:sldMk cId="1173244703" sldId="488"/>
            <ac:spMk id="3" creationId="{8CB7AF5B-29BA-E39B-C101-E8A8A09FA470}"/>
          </ac:spMkLst>
        </pc:spChg>
      </pc:sldChg>
      <pc:sldChg chg="modSp mod">
        <pc:chgData name="Gupta,Yash" userId="c3720bc3-89b7-4eff-a314-17eacd6ecfe3" providerId="ADAL" clId="{0EB52C10-07B5-DC46-B78F-08857D909360}" dt="2023-11-20T21:04:01.315" v="1606" actId="20577"/>
        <pc:sldMkLst>
          <pc:docMk/>
          <pc:sldMk cId="4248446521" sldId="489"/>
        </pc:sldMkLst>
        <pc:spChg chg="mod">
          <ac:chgData name="Gupta,Yash" userId="c3720bc3-89b7-4eff-a314-17eacd6ecfe3" providerId="ADAL" clId="{0EB52C10-07B5-DC46-B78F-08857D909360}" dt="2023-11-20T21:04:01.315" v="1606" actId="20577"/>
          <ac:spMkLst>
            <pc:docMk/>
            <pc:sldMk cId="4248446521" sldId="489"/>
            <ac:spMk id="2" creationId="{9426B75B-C435-A289-6446-D270A39DDA35}"/>
          </ac:spMkLst>
        </pc:spChg>
      </pc:sldChg>
      <pc:sldChg chg="modSp mod">
        <pc:chgData name="Gupta,Yash" userId="c3720bc3-89b7-4eff-a314-17eacd6ecfe3" providerId="ADAL" clId="{0EB52C10-07B5-DC46-B78F-08857D909360}" dt="2023-11-21T03:24:05.607" v="2081" actId="20577"/>
        <pc:sldMkLst>
          <pc:docMk/>
          <pc:sldMk cId="32585204" sldId="490"/>
        </pc:sldMkLst>
        <pc:spChg chg="mod">
          <ac:chgData name="Gupta,Yash" userId="c3720bc3-89b7-4eff-a314-17eacd6ecfe3" providerId="ADAL" clId="{0EB52C10-07B5-DC46-B78F-08857D909360}" dt="2023-11-21T03:24:05.607" v="2081" actId="20577"/>
          <ac:spMkLst>
            <pc:docMk/>
            <pc:sldMk cId="32585204" sldId="490"/>
            <ac:spMk id="2" creationId="{AAD87A20-8EF2-05A0-B8D0-6FA0B04D8533}"/>
          </ac:spMkLst>
        </pc:spChg>
      </pc:sldChg>
      <pc:sldChg chg="addSp delSp modSp add mod">
        <pc:chgData name="Gupta,Yash" userId="c3720bc3-89b7-4eff-a314-17eacd6ecfe3" providerId="ADAL" clId="{0EB52C10-07B5-DC46-B78F-08857D909360}" dt="2023-11-20T20:22:00.317" v="500" actId="208"/>
        <pc:sldMkLst>
          <pc:docMk/>
          <pc:sldMk cId="4132343315" sldId="495"/>
        </pc:sldMkLst>
        <pc:spChg chg="mod">
          <ac:chgData name="Gupta,Yash" userId="c3720bc3-89b7-4eff-a314-17eacd6ecfe3" providerId="ADAL" clId="{0EB52C10-07B5-DC46-B78F-08857D909360}" dt="2023-11-20T20:15:13.222" v="447" actId="20577"/>
          <ac:spMkLst>
            <pc:docMk/>
            <pc:sldMk cId="4132343315" sldId="495"/>
            <ac:spMk id="2" creationId="{D5986695-4903-F0EE-54CC-04AD10104696}"/>
          </ac:spMkLst>
        </pc:spChg>
        <pc:spChg chg="del">
          <ac:chgData name="Gupta,Yash" userId="c3720bc3-89b7-4eff-a314-17eacd6ecfe3" providerId="ADAL" clId="{0EB52C10-07B5-DC46-B78F-08857D909360}" dt="2023-11-20T20:15:16.704" v="449" actId="478"/>
          <ac:spMkLst>
            <pc:docMk/>
            <pc:sldMk cId="4132343315" sldId="495"/>
            <ac:spMk id="3" creationId="{5F030280-574D-A26A-C0AA-1B7EDCC0B3DA}"/>
          </ac:spMkLst>
        </pc:spChg>
        <pc:spChg chg="del">
          <ac:chgData name="Gupta,Yash" userId="c3720bc3-89b7-4eff-a314-17eacd6ecfe3" providerId="ADAL" clId="{0EB52C10-07B5-DC46-B78F-08857D909360}" dt="2023-11-20T20:16:59.254" v="457" actId="478"/>
          <ac:spMkLst>
            <pc:docMk/>
            <pc:sldMk cId="4132343315" sldId="495"/>
            <ac:spMk id="6" creationId="{E4DF961F-7554-F167-F7A5-BE5D8D20415E}"/>
          </ac:spMkLst>
        </pc:spChg>
        <pc:spChg chg="add del mod">
          <ac:chgData name="Gupta,Yash" userId="c3720bc3-89b7-4eff-a314-17eacd6ecfe3" providerId="ADAL" clId="{0EB52C10-07B5-DC46-B78F-08857D909360}" dt="2023-11-20T20:15:20.417" v="451" actId="478"/>
          <ac:spMkLst>
            <pc:docMk/>
            <pc:sldMk cId="4132343315" sldId="495"/>
            <ac:spMk id="8" creationId="{3080ED17-1D39-DA42-0C3F-A58EEC85DFAE}"/>
          </ac:spMkLst>
        </pc:spChg>
        <pc:spChg chg="add mod">
          <ac:chgData name="Gupta,Yash" userId="c3720bc3-89b7-4eff-a314-17eacd6ecfe3" providerId="ADAL" clId="{0EB52C10-07B5-DC46-B78F-08857D909360}" dt="2023-11-20T20:19:25.732" v="472" actId="207"/>
          <ac:spMkLst>
            <pc:docMk/>
            <pc:sldMk cId="4132343315" sldId="495"/>
            <ac:spMk id="11" creationId="{58095836-B4A5-738E-E72A-8288C072A92C}"/>
          </ac:spMkLst>
        </pc:spChg>
        <pc:spChg chg="add mod">
          <ac:chgData name="Gupta,Yash" userId="c3720bc3-89b7-4eff-a314-17eacd6ecfe3" providerId="ADAL" clId="{0EB52C10-07B5-DC46-B78F-08857D909360}" dt="2023-11-20T20:21:52.387" v="498" actId="207"/>
          <ac:spMkLst>
            <pc:docMk/>
            <pc:sldMk cId="4132343315" sldId="495"/>
            <ac:spMk id="14" creationId="{12B9198A-255D-EF87-C55F-40AD566312F3}"/>
          </ac:spMkLst>
        </pc:spChg>
        <pc:picChg chg="add mod">
          <ac:chgData name="Gupta,Yash" userId="c3720bc3-89b7-4eff-a314-17eacd6ecfe3" providerId="ADAL" clId="{0EB52C10-07B5-DC46-B78F-08857D909360}" dt="2023-11-20T20:19:51.170" v="476" actId="1582"/>
          <ac:picMkLst>
            <pc:docMk/>
            <pc:sldMk cId="4132343315" sldId="495"/>
            <ac:picMk id="9" creationId="{E9359A4D-033E-90B8-D7FD-CF6D4B06D6D5}"/>
          </ac:picMkLst>
        </pc:picChg>
        <pc:picChg chg="add mod">
          <ac:chgData name="Gupta,Yash" userId="c3720bc3-89b7-4eff-a314-17eacd6ecfe3" providerId="ADAL" clId="{0EB52C10-07B5-DC46-B78F-08857D909360}" dt="2023-11-20T20:22:00.317" v="500" actId="208"/>
          <ac:picMkLst>
            <pc:docMk/>
            <pc:sldMk cId="4132343315" sldId="495"/>
            <ac:picMk id="12" creationId="{447AED75-6C20-DDBC-DE6F-10D3D71C5A06}"/>
          </ac:picMkLst>
        </pc:picChg>
        <pc:picChg chg="del">
          <ac:chgData name="Gupta,Yash" userId="c3720bc3-89b7-4eff-a314-17eacd6ecfe3" providerId="ADAL" clId="{0EB52C10-07B5-DC46-B78F-08857D909360}" dt="2023-11-20T20:15:14.836" v="448" actId="478"/>
          <ac:picMkLst>
            <pc:docMk/>
            <pc:sldMk cId="4132343315" sldId="495"/>
            <ac:picMk id="5124" creationId="{FF89E0A0-1E30-70A4-753E-F1AEBB97833F}"/>
          </ac:picMkLst>
        </pc:picChg>
      </pc:sldChg>
      <pc:sldChg chg="modSp add mod">
        <pc:chgData name="Gupta,Yash" userId="c3720bc3-89b7-4eff-a314-17eacd6ecfe3" providerId="ADAL" clId="{0EB52C10-07B5-DC46-B78F-08857D909360}" dt="2023-11-21T03:28:23.106" v="2084" actId="20577"/>
        <pc:sldMkLst>
          <pc:docMk/>
          <pc:sldMk cId="2802833211" sldId="496"/>
        </pc:sldMkLst>
        <pc:spChg chg="mod">
          <ac:chgData name="Gupta,Yash" userId="c3720bc3-89b7-4eff-a314-17eacd6ecfe3" providerId="ADAL" clId="{0EB52C10-07B5-DC46-B78F-08857D909360}" dt="2023-11-21T03:28:23.106" v="2084" actId="20577"/>
          <ac:spMkLst>
            <pc:docMk/>
            <pc:sldMk cId="2802833211" sldId="496"/>
            <ac:spMk id="3" creationId="{5F030280-574D-A26A-C0AA-1B7EDCC0B3DA}"/>
          </ac:spMkLst>
        </pc:spChg>
      </pc:sldChg>
      <pc:sldChg chg="add del">
        <pc:chgData name="Gupta,Yash" userId="c3720bc3-89b7-4eff-a314-17eacd6ecfe3" providerId="ADAL" clId="{0EB52C10-07B5-DC46-B78F-08857D909360}" dt="2023-11-20T20:34:05.695" v="576" actId="2696"/>
        <pc:sldMkLst>
          <pc:docMk/>
          <pc:sldMk cId="541567682" sldId="497"/>
        </pc:sldMkLst>
      </pc:sldChg>
      <pc:sldChg chg="addSp delSp modSp add mod">
        <pc:chgData name="Gupta,Yash" userId="c3720bc3-89b7-4eff-a314-17eacd6ecfe3" providerId="ADAL" clId="{0EB52C10-07B5-DC46-B78F-08857D909360}" dt="2023-11-20T22:05:15.466" v="1816" actId="20577"/>
        <pc:sldMkLst>
          <pc:docMk/>
          <pc:sldMk cId="781974461" sldId="497"/>
        </pc:sldMkLst>
        <pc:spChg chg="mod">
          <ac:chgData name="Gupta,Yash" userId="c3720bc3-89b7-4eff-a314-17eacd6ecfe3" providerId="ADAL" clId="{0EB52C10-07B5-DC46-B78F-08857D909360}" dt="2023-11-20T22:05:15.466" v="1816" actId="20577"/>
          <ac:spMkLst>
            <pc:docMk/>
            <pc:sldMk cId="781974461" sldId="497"/>
            <ac:spMk id="3" creationId="{9B83E43B-6C2F-595B-9220-ACD8E0AD5BEC}"/>
          </ac:spMkLst>
        </pc:spChg>
        <pc:spChg chg="mod">
          <ac:chgData name="Gupta,Yash" userId="c3720bc3-89b7-4eff-a314-17eacd6ecfe3" providerId="ADAL" clId="{0EB52C10-07B5-DC46-B78F-08857D909360}" dt="2023-11-20T21:52:34.397" v="1771" actId="27636"/>
          <ac:spMkLst>
            <pc:docMk/>
            <pc:sldMk cId="781974461" sldId="497"/>
            <ac:spMk id="11" creationId="{092E6B24-16F7-670B-E438-9554C4667C7F}"/>
          </ac:spMkLst>
        </pc:spChg>
        <pc:picChg chg="add del mod">
          <ac:chgData name="Gupta,Yash" userId="c3720bc3-89b7-4eff-a314-17eacd6ecfe3" providerId="ADAL" clId="{0EB52C10-07B5-DC46-B78F-08857D909360}" dt="2023-11-20T21:26:53.955" v="1622" actId="478"/>
          <ac:picMkLst>
            <pc:docMk/>
            <pc:sldMk cId="781974461" sldId="497"/>
            <ac:picMk id="5" creationId="{94548059-AA06-F388-0860-7532E24D786F}"/>
          </ac:picMkLst>
        </pc:picChg>
        <pc:picChg chg="add del mod">
          <ac:chgData name="Gupta,Yash" userId="c3720bc3-89b7-4eff-a314-17eacd6ecfe3" providerId="ADAL" clId="{0EB52C10-07B5-DC46-B78F-08857D909360}" dt="2023-11-20T21:47:31.550" v="1756" actId="478"/>
          <ac:picMkLst>
            <pc:docMk/>
            <pc:sldMk cId="781974461" sldId="497"/>
            <ac:picMk id="7" creationId="{B8CB8AC0-4C98-66B2-4A6D-1584F7E42714}"/>
          </ac:picMkLst>
        </pc:picChg>
        <pc:picChg chg="add del mod">
          <ac:chgData name="Gupta,Yash" userId="c3720bc3-89b7-4eff-a314-17eacd6ecfe3" providerId="ADAL" clId="{0EB52C10-07B5-DC46-B78F-08857D909360}" dt="2023-11-20T21:36:09.353" v="1641" actId="478"/>
          <ac:picMkLst>
            <pc:docMk/>
            <pc:sldMk cId="781974461" sldId="497"/>
            <ac:picMk id="9" creationId="{69CE8D6C-1772-1457-0D52-DCC5183C68FA}"/>
          </ac:picMkLst>
        </pc:picChg>
        <pc:picChg chg="add del mod">
          <ac:chgData name="Gupta,Yash" userId="c3720bc3-89b7-4eff-a314-17eacd6ecfe3" providerId="ADAL" clId="{0EB52C10-07B5-DC46-B78F-08857D909360}" dt="2023-11-20T21:37:17.455" v="1652" actId="478"/>
          <ac:picMkLst>
            <pc:docMk/>
            <pc:sldMk cId="781974461" sldId="497"/>
            <ac:picMk id="12" creationId="{FFC0BFF8-4314-61B3-B5A7-8CC8F6D91700}"/>
          </ac:picMkLst>
        </pc:picChg>
        <pc:picChg chg="add del mod">
          <ac:chgData name="Gupta,Yash" userId="c3720bc3-89b7-4eff-a314-17eacd6ecfe3" providerId="ADAL" clId="{0EB52C10-07B5-DC46-B78F-08857D909360}" dt="2023-11-20T21:38:07.215" v="1654" actId="478"/>
          <ac:picMkLst>
            <pc:docMk/>
            <pc:sldMk cId="781974461" sldId="497"/>
            <ac:picMk id="14" creationId="{D2FF6460-ABB8-60EA-B9BB-EEBBA64806B0}"/>
          </ac:picMkLst>
        </pc:picChg>
        <pc:picChg chg="add del mod">
          <ac:chgData name="Gupta,Yash" userId="c3720bc3-89b7-4eff-a314-17eacd6ecfe3" providerId="ADAL" clId="{0EB52C10-07B5-DC46-B78F-08857D909360}" dt="2023-11-20T21:38:26.137" v="1660" actId="478"/>
          <ac:picMkLst>
            <pc:docMk/>
            <pc:sldMk cId="781974461" sldId="497"/>
            <ac:picMk id="16" creationId="{03C91EDA-1D3D-E8A6-B65A-2C25B9828786}"/>
          </ac:picMkLst>
        </pc:picChg>
        <pc:picChg chg="add mod">
          <ac:chgData name="Gupta,Yash" userId="c3720bc3-89b7-4eff-a314-17eacd6ecfe3" providerId="ADAL" clId="{0EB52C10-07B5-DC46-B78F-08857D909360}" dt="2023-11-20T21:39:23.755" v="1670" actId="208"/>
          <ac:picMkLst>
            <pc:docMk/>
            <pc:sldMk cId="781974461" sldId="497"/>
            <ac:picMk id="18" creationId="{7E36D545-F7A7-B2BA-CC8D-4440E2D729A4}"/>
          </ac:picMkLst>
        </pc:picChg>
        <pc:picChg chg="add mod">
          <ac:chgData name="Gupta,Yash" userId="c3720bc3-89b7-4eff-a314-17eacd6ecfe3" providerId="ADAL" clId="{0EB52C10-07B5-DC46-B78F-08857D909360}" dt="2023-11-20T21:52:19.269" v="1769" actId="208"/>
          <ac:picMkLst>
            <pc:docMk/>
            <pc:sldMk cId="781974461" sldId="497"/>
            <ac:picMk id="20" creationId="{140F99C3-1C0D-5AE9-8433-5E0FA82F88B9}"/>
          </ac:picMkLst>
        </pc:picChg>
      </pc:sldChg>
      <pc:sldChg chg="addSp delSp modSp add mod ord">
        <pc:chgData name="Gupta,Yash" userId="c3720bc3-89b7-4eff-a314-17eacd6ecfe3" providerId="ADAL" clId="{0EB52C10-07B5-DC46-B78F-08857D909360}" dt="2023-11-21T04:09:13.717" v="2294" actId="20578"/>
        <pc:sldMkLst>
          <pc:docMk/>
          <pc:sldMk cId="2366556131" sldId="498"/>
        </pc:sldMkLst>
        <pc:spChg chg="mod">
          <ac:chgData name="Gupta,Yash" userId="c3720bc3-89b7-4eff-a314-17eacd6ecfe3" providerId="ADAL" clId="{0EB52C10-07B5-DC46-B78F-08857D909360}" dt="2023-11-20T22:09:21.219" v="1867" actId="20577"/>
          <ac:spMkLst>
            <pc:docMk/>
            <pc:sldMk cId="2366556131" sldId="498"/>
            <ac:spMk id="3" creationId="{9B83E43B-6C2F-595B-9220-ACD8E0AD5BEC}"/>
          </ac:spMkLst>
        </pc:spChg>
        <pc:spChg chg="mod">
          <ac:chgData name="Gupta,Yash" userId="c3720bc3-89b7-4eff-a314-17eacd6ecfe3" providerId="ADAL" clId="{0EB52C10-07B5-DC46-B78F-08857D909360}" dt="2023-11-20T21:53:46.740" v="1790" actId="20577"/>
          <ac:spMkLst>
            <pc:docMk/>
            <pc:sldMk cId="2366556131" sldId="498"/>
            <ac:spMk id="11" creationId="{092E6B24-16F7-670B-E438-9554C4667C7F}"/>
          </ac:spMkLst>
        </pc:spChg>
        <pc:picChg chg="add mod">
          <ac:chgData name="Gupta,Yash" userId="c3720bc3-89b7-4eff-a314-17eacd6ecfe3" providerId="ADAL" clId="{0EB52C10-07B5-DC46-B78F-08857D909360}" dt="2023-11-20T22:10:03.553" v="1880" actId="14100"/>
          <ac:picMkLst>
            <pc:docMk/>
            <pc:sldMk cId="2366556131" sldId="498"/>
            <ac:picMk id="5" creationId="{BCF15AB3-44DF-83F3-AE65-85FE0796BE92}"/>
          </ac:picMkLst>
        </pc:picChg>
        <pc:picChg chg="add mod">
          <ac:chgData name="Gupta,Yash" userId="c3720bc3-89b7-4eff-a314-17eacd6ecfe3" providerId="ADAL" clId="{0EB52C10-07B5-DC46-B78F-08857D909360}" dt="2023-11-20T22:10:47.280" v="1893" actId="208"/>
          <ac:picMkLst>
            <pc:docMk/>
            <pc:sldMk cId="2366556131" sldId="498"/>
            <ac:picMk id="7" creationId="{29386BBA-430C-7136-6517-475DEE966381}"/>
          </ac:picMkLst>
        </pc:picChg>
        <pc:picChg chg="del">
          <ac:chgData name="Gupta,Yash" userId="c3720bc3-89b7-4eff-a314-17eacd6ecfe3" providerId="ADAL" clId="{0EB52C10-07B5-DC46-B78F-08857D909360}" dt="2023-11-20T21:58:30.036" v="1810" actId="478"/>
          <ac:picMkLst>
            <pc:docMk/>
            <pc:sldMk cId="2366556131" sldId="498"/>
            <ac:picMk id="18" creationId="{7E36D545-F7A7-B2BA-CC8D-4440E2D729A4}"/>
          </ac:picMkLst>
        </pc:picChg>
        <pc:picChg chg="del">
          <ac:chgData name="Gupta,Yash" userId="c3720bc3-89b7-4eff-a314-17eacd6ecfe3" providerId="ADAL" clId="{0EB52C10-07B5-DC46-B78F-08857D909360}" dt="2023-11-20T21:58:28.687" v="1809" actId="478"/>
          <ac:picMkLst>
            <pc:docMk/>
            <pc:sldMk cId="2366556131" sldId="498"/>
            <ac:picMk id="20" creationId="{140F99C3-1C0D-5AE9-8433-5E0FA82F88B9}"/>
          </ac:picMkLst>
        </pc:picChg>
      </pc:sldChg>
      <pc:sldChg chg="new del">
        <pc:chgData name="Gupta,Yash" userId="c3720bc3-89b7-4eff-a314-17eacd6ecfe3" providerId="ADAL" clId="{0EB52C10-07B5-DC46-B78F-08857D909360}" dt="2023-11-20T21:28:16.869" v="1624" actId="2696"/>
        <pc:sldMkLst>
          <pc:docMk/>
          <pc:sldMk cId="3617513332" sldId="498"/>
        </pc:sldMkLst>
      </pc:sldChg>
      <pc:sldChg chg="modSp mod">
        <pc:chgData name="Gupta,Yash" userId="c3720bc3-89b7-4eff-a314-17eacd6ecfe3" providerId="ADAL" clId="{0EB52C10-07B5-DC46-B78F-08857D909360}" dt="2023-11-21T04:14:48.359" v="2384" actId="931"/>
        <pc:sldMkLst>
          <pc:docMk/>
          <pc:sldMk cId="2135169117" sldId="499"/>
        </pc:sldMkLst>
        <pc:spChg chg="mod">
          <ac:chgData name="Gupta,Yash" userId="c3720bc3-89b7-4eff-a314-17eacd6ecfe3" providerId="ADAL" clId="{0EB52C10-07B5-DC46-B78F-08857D909360}" dt="2023-11-21T03:22:02.291" v="2057" actId="20577"/>
          <ac:spMkLst>
            <pc:docMk/>
            <pc:sldMk cId="2135169117" sldId="499"/>
            <ac:spMk id="2" creationId="{CC3CBAE3-496C-CF98-7205-3B5A0DF7559D}"/>
          </ac:spMkLst>
        </pc:spChg>
        <pc:spChg chg="mod">
          <ac:chgData name="Gupta,Yash" userId="c3720bc3-89b7-4eff-a314-17eacd6ecfe3" providerId="ADAL" clId="{0EB52C10-07B5-DC46-B78F-08857D909360}" dt="2023-11-21T03:23:20.317" v="2079" actId="20577"/>
          <ac:spMkLst>
            <pc:docMk/>
            <pc:sldMk cId="2135169117" sldId="499"/>
            <ac:spMk id="3" creationId="{8CB7AF5B-29BA-E39B-C101-E8A8A09FA470}"/>
          </ac:spMkLst>
        </pc:spChg>
        <pc:spChg chg="mod">
          <ac:chgData name="Gupta,Yash" userId="c3720bc3-89b7-4eff-a314-17eacd6ecfe3" providerId="ADAL" clId="{0EB52C10-07B5-DC46-B78F-08857D909360}" dt="2023-11-21T04:14:48.359" v="2384" actId="931"/>
          <ac:spMkLst>
            <pc:docMk/>
            <pc:sldMk cId="2135169117" sldId="499"/>
            <ac:spMk id="5" creationId="{78F25A86-0447-E2AD-5E7F-B3B758AF0C1F}"/>
          </ac:spMkLst>
        </pc:spChg>
      </pc:sldChg>
      <pc:sldChg chg="modSp mod addCm modCm">
        <pc:chgData name="Gupta,Yash" userId="c3720bc3-89b7-4eff-a314-17eacd6ecfe3" providerId="ADAL" clId="{0EB52C10-07B5-DC46-B78F-08857D909360}" dt="2023-11-21T04:14:48.359" v="2384" actId="931"/>
        <pc:sldMkLst>
          <pc:docMk/>
          <pc:sldMk cId="980151235" sldId="501"/>
        </pc:sldMkLst>
        <pc:spChg chg="mod">
          <ac:chgData name="Gupta,Yash" userId="c3720bc3-89b7-4eff-a314-17eacd6ecfe3" providerId="ADAL" clId="{0EB52C10-07B5-DC46-B78F-08857D909360}" dt="2023-11-21T04:14:48.359" v="2384" actId="931"/>
          <ac:spMkLst>
            <pc:docMk/>
            <pc:sldMk cId="980151235" sldId="501"/>
            <ac:spMk id="3" creationId="{E2E08066-C36B-BFF7-D399-707DEB84DAB3}"/>
          </ac:spMkLst>
        </pc:spChg>
        <pc:spChg chg="mod">
          <ac:chgData name="Gupta,Yash" userId="c3720bc3-89b7-4eff-a314-17eacd6ecfe3" providerId="ADAL" clId="{0EB52C10-07B5-DC46-B78F-08857D909360}" dt="2023-11-21T02:48:24.068" v="1894" actId="1076"/>
          <ac:spMkLst>
            <pc:docMk/>
            <pc:sldMk cId="980151235" sldId="501"/>
            <ac:spMk id="4" creationId="{49F69D1D-495E-3B11-FB52-2AF0F4CF6BA2}"/>
          </ac:spMkLst>
        </pc:spChg>
        <pc:graphicFrameChg chg="mod">
          <ac:chgData name="Gupta,Yash" userId="c3720bc3-89b7-4eff-a314-17eacd6ecfe3" providerId="ADAL" clId="{0EB52C10-07B5-DC46-B78F-08857D909360}" dt="2023-11-21T03:28:55.308" v="2086"/>
          <ac:graphicFrameMkLst>
            <pc:docMk/>
            <pc:sldMk cId="980151235" sldId="501"/>
            <ac:graphicFrameMk id="16" creationId="{A4202E8C-78DF-A243-C6A5-F70F8524D4F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upta,Yash" userId="c3720bc3-89b7-4eff-a314-17eacd6ecfe3" providerId="ADAL" clId="{0EB52C10-07B5-DC46-B78F-08857D909360}" dt="2023-11-21T03:37:03.767" v="2292" actId="20577"/>
              <pc2:cmMkLst xmlns:pc2="http://schemas.microsoft.com/office/powerpoint/2019/9/main/command">
                <pc:docMk/>
                <pc:sldMk cId="980151235" sldId="501"/>
                <pc2:cmMk id="{753084AC-899E-1C4F-B1CA-0270C0C5F512}"/>
              </pc2:cmMkLst>
            </pc226:cmChg>
          </p:ext>
        </pc:extLst>
      </pc:sldChg>
      <pc:sldChg chg="add">
        <pc:chgData name="Gupta,Yash" userId="c3720bc3-89b7-4eff-a314-17eacd6ecfe3" providerId="ADAL" clId="{0EB52C10-07B5-DC46-B78F-08857D909360}" dt="2023-11-21T04:09:24.285" v="2295" actId="2890"/>
        <pc:sldMkLst>
          <pc:docMk/>
          <pc:sldMk cId="2114117210" sldId="503"/>
        </pc:sldMkLst>
      </pc:sldChg>
      <pc:sldChg chg="addSp delSp modSp add del mod ord">
        <pc:chgData name="Gupta,Yash" userId="c3720bc3-89b7-4eff-a314-17eacd6ecfe3" providerId="ADAL" clId="{0EB52C10-07B5-DC46-B78F-08857D909360}" dt="2023-11-21T04:20:16.266" v="2396" actId="2696"/>
        <pc:sldMkLst>
          <pc:docMk/>
          <pc:sldMk cId="3498987885" sldId="504"/>
        </pc:sldMkLst>
        <pc:spChg chg="mod">
          <ac:chgData name="Gupta,Yash" userId="c3720bc3-89b7-4eff-a314-17eacd6ecfe3" providerId="ADAL" clId="{0EB52C10-07B5-DC46-B78F-08857D909360}" dt="2023-11-21T04:12:30.124" v="2383" actId="20577"/>
          <ac:spMkLst>
            <pc:docMk/>
            <pc:sldMk cId="3498987885" sldId="504"/>
            <ac:spMk id="3" creationId="{9B83E43B-6C2F-595B-9220-ACD8E0AD5BEC}"/>
          </ac:spMkLst>
        </pc:spChg>
        <pc:spChg chg="mod">
          <ac:chgData name="Gupta,Yash" userId="c3720bc3-89b7-4eff-a314-17eacd6ecfe3" providerId="ADAL" clId="{0EB52C10-07B5-DC46-B78F-08857D909360}" dt="2023-11-21T04:12:22.857" v="2380" actId="20577"/>
          <ac:spMkLst>
            <pc:docMk/>
            <pc:sldMk cId="3498987885" sldId="504"/>
            <ac:spMk id="11" creationId="{092E6B24-16F7-670B-E438-9554C4667C7F}"/>
          </ac:spMkLst>
        </pc:spChg>
        <pc:picChg chg="del">
          <ac:chgData name="Gupta,Yash" userId="c3720bc3-89b7-4eff-a314-17eacd6ecfe3" providerId="ADAL" clId="{0EB52C10-07B5-DC46-B78F-08857D909360}" dt="2023-11-21T04:12:24.991" v="2381" actId="478"/>
          <ac:picMkLst>
            <pc:docMk/>
            <pc:sldMk cId="3498987885" sldId="504"/>
            <ac:picMk id="5" creationId="{BCF15AB3-44DF-83F3-AE65-85FE0796BE92}"/>
          </ac:picMkLst>
        </pc:picChg>
        <pc:picChg chg="add del mod">
          <ac:chgData name="Gupta,Yash" userId="c3720bc3-89b7-4eff-a314-17eacd6ecfe3" providerId="ADAL" clId="{0EB52C10-07B5-DC46-B78F-08857D909360}" dt="2023-11-21T04:15:33.280" v="2395" actId="478"/>
          <ac:picMkLst>
            <pc:docMk/>
            <pc:sldMk cId="3498987885" sldId="504"/>
            <ac:picMk id="6" creationId="{612DB9E7-9E38-FF47-DB19-E7F90F88E08D}"/>
          </ac:picMkLst>
        </pc:picChg>
        <pc:picChg chg="del">
          <ac:chgData name="Gupta,Yash" userId="c3720bc3-89b7-4eff-a314-17eacd6ecfe3" providerId="ADAL" clId="{0EB52C10-07B5-DC46-B78F-08857D909360}" dt="2023-11-21T04:12:26.558" v="2382" actId="478"/>
          <ac:picMkLst>
            <pc:docMk/>
            <pc:sldMk cId="3498987885" sldId="504"/>
            <ac:picMk id="7" creationId="{29386BBA-430C-7136-6517-475DEE966381}"/>
          </ac:picMkLst>
        </pc:picChg>
      </pc:sldChg>
      <pc:sldChg chg="modSp">
        <pc:chgData name="Gupta,Yash" userId="c3720bc3-89b7-4eff-a314-17eacd6ecfe3" providerId="ADAL" clId="{0EB52C10-07B5-DC46-B78F-08857D909360}" dt="2023-11-21T05:52:41.843" v="2621" actId="931"/>
        <pc:sldMkLst>
          <pc:docMk/>
          <pc:sldMk cId="2006036207" sldId="506"/>
        </pc:sldMkLst>
        <pc:spChg chg="mod">
          <ac:chgData name="Gupta,Yash" userId="c3720bc3-89b7-4eff-a314-17eacd6ecfe3" providerId="ADAL" clId="{0EB52C10-07B5-DC46-B78F-08857D909360}" dt="2023-11-21T05:52:41.843" v="2621" actId="931"/>
          <ac:spMkLst>
            <pc:docMk/>
            <pc:sldMk cId="2006036207" sldId="506"/>
            <ac:spMk id="6121" creationId="{C45C22C9-C858-A040-4511-ED834436EC24}"/>
          </ac:spMkLst>
        </pc:spChg>
      </pc:sldChg>
      <pc:sldChg chg="addSp modSp">
        <pc:chgData name="Gupta,Yash" userId="c3720bc3-89b7-4eff-a314-17eacd6ecfe3" providerId="ADAL" clId="{0EB52C10-07B5-DC46-B78F-08857D909360}" dt="2023-11-21T05:52:41.843" v="2621" actId="931"/>
        <pc:sldMkLst>
          <pc:docMk/>
          <pc:sldMk cId="2490078163" sldId="507"/>
        </pc:sldMkLst>
        <pc:spChg chg="mod">
          <ac:chgData name="Gupta,Yash" userId="c3720bc3-89b7-4eff-a314-17eacd6ecfe3" providerId="ADAL" clId="{0EB52C10-07B5-DC46-B78F-08857D909360}" dt="2023-11-21T05:52:41.843" v="2621" actId="931"/>
          <ac:spMkLst>
            <pc:docMk/>
            <pc:sldMk cId="2490078163" sldId="507"/>
            <ac:spMk id="8" creationId="{6B7606A2-DD4B-35DF-A25F-712D8DA8303A}"/>
          </ac:spMkLst>
        </pc:spChg>
        <pc:inkChg chg="add">
          <ac:chgData name="Gupta,Yash" userId="c3720bc3-89b7-4eff-a314-17eacd6ecfe3" providerId="ADAL" clId="{0EB52C10-07B5-DC46-B78F-08857D909360}" dt="2023-11-21T05:52:41.843" v="2621" actId="931"/>
          <ac:inkMkLst>
            <pc:docMk/>
            <pc:sldMk cId="2490078163" sldId="507"/>
            <ac:inkMk id="29" creationId="{ACAD0DEA-3C38-E1DC-42F4-8D6BA16F34EC}"/>
          </ac:inkMkLst>
        </pc:inkChg>
      </pc:sldChg>
      <pc:sldChg chg="modSp mod">
        <pc:chgData name="Gupta,Yash" userId="c3720bc3-89b7-4eff-a314-17eacd6ecfe3" providerId="ADAL" clId="{0EB52C10-07B5-DC46-B78F-08857D909360}" dt="2023-11-21T05:58:27.808" v="2669" actId="20577"/>
        <pc:sldMkLst>
          <pc:docMk/>
          <pc:sldMk cId="3049308057" sldId="509"/>
        </pc:sldMkLst>
        <pc:spChg chg="mod">
          <ac:chgData name="Gupta,Yash" userId="c3720bc3-89b7-4eff-a314-17eacd6ecfe3" providerId="ADAL" clId="{0EB52C10-07B5-DC46-B78F-08857D909360}" dt="2023-11-21T05:58:27.808" v="2669" actId="20577"/>
          <ac:spMkLst>
            <pc:docMk/>
            <pc:sldMk cId="3049308057" sldId="509"/>
            <ac:spMk id="8" creationId="{CD6BAC94-4C01-E956-353A-0F0464FB3596}"/>
          </ac:spMkLst>
        </pc:spChg>
      </pc:sldChg>
      <pc:sldChg chg="addSp delSp modSp add mod">
        <pc:chgData name="Gupta,Yash" userId="c3720bc3-89b7-4eff-a314-17eacd6ecfe3" providerId="ADAL" clId="{0EB52C10-07B5-DC46-B78F-08857D909360}" dt="2023-11-21T07:56:14.641" v="3826" actId="12"/>
        <pc:sldMkLst>
          <pc:docMk/>
          <pc:sldMk cId="3378988847" sldId="510"/>
        </pc:sldMkLst>
        <pc:spChg chg="mod">
          <ac:chgData name="Gupta,Yash" userId="c3720bc3-89b7-4eff-a314-17eacd6ecfe3" providerId="ADAL" clId="{0EB52C10-07B5-DC46-B78F-08857D909360}" dt="2023-11-21T07:49:52.055" v="3277" actId="1076"/>
          <ac:spMkLst>
            <pc:docMk/>
            <pc:sldMk cId="3378988847" sldId="510"/>
            <ac:spMk id="3" creationId="{9B83E43B-6C2F-595B-9220-ACD8E0AD5BEC}"/>
          </ac:spMkLst>
        </pc:spChg>
        <pc:spChg chg="add del mod">
          <ac:chgData name="Gupta,Yash" userId="c3720bc3-89b7-4eff-a314-17eacd6ecfe3" providerId="ADAL" clId="{0EB52C10-07B5-DC46-B78F-08857D909360}" dt="2023-11-21T07:49:47.770" v="3276"/>
          <ac:spMkLst>
            <pc:docMk/>
            <pc:sldMk cId="3378988847" sldId="510"/>
            <ac:spMk id="9" creationId="{D5DDCC79-8A0C-D1B7-AEF6-35EA22F16D25}"/>
          </ac:spMkLst>
        </pc:spChg>
        <pc:spChg chg="add mod">
          <ac:chgData name="Gupta,Yash" userId="c3720bc3-89b7-4eff-a314-17eacd6ecfe3" providerId="ADAL" clId="{0EB52C10-07B5-DC46-B78F-08857D909360}" dt="2023-11-21T07:56:14.641" v="3826" actId="12"/>
          <ac:spMkLst>
            <pc:docMk/>
            <pc:sldMk cId="3378988847" sldId="510"/>
            <ac:spMk id="10" creationId="{1F8F558B-A6ED-0B3A-27FA-9A1AFD91A11D}"/>
          </ac:spMkLst>
        </pc:spChg>
        <pc:spChg chg="mod">
          <ac:chgData name="Gupta,Yash" userId="c3720bc3-89b7-4eff-a314-17eacd6ecfe3" providerId="ADAL" clId="{0EB52C10-07B5-DC46-B78F-08857D909360}" dt="2023-11-21T05:43:56.081" v="2617" actId="20577"/>
          <ac:spMkLst>
            <pc:docMk/>
            <pc:sldMk cId="3378988847" sldId="510"/>
            <ac:spMk id="11" creationId="{092E6B24-16F7-670B-E438-9554C4667C7F}"/>
          </ac:spMkLst>
        </pc:spChg>
        <pc:picChg chg="del">
          <ac:chgData name="Gupta,Yash" userId="c3720bc3-89b7-4eff-a314-17eacd6ecfe3" providerId="ADAL" clId="{0EB52C10-07B5-DC46-B78F-08857D909360}" dt="2023-11-21T05:44:03.498" v="2619" actId="478"/>
          <ac:picMkLst>
            <pc:docMk/>
            <pc:sldMk cId="3378988847" sldId="510"/>
            <ac:picMk id="5" creationId="{BCF15AB3-44DF-83F3-AE65-85FE0796BE92}"/>
          </ac:picMkLst>
        </pc:picChg>
        <pc:picChg chg="add del mod">
          <ac:chgData name="Gupta,Yash" userId="c3720bc3-89b7-4eff-a314-17eacd6ecfe3" providerId="ADAL" clId="{0EB52C10-07B5-DC46-B78F-08857D909360}" dt="2023-11-21T05:53:35.532" v="2625" actId="478"/>
          <ac:picMkLst>
            <pc:docMk/>
            <pc:sldMk cId="3378988847" sldId="510"/>
            <ac:picMk id="6" creationId="{33944EEF-5FC3-5243-E272-EE2A02771538}"/>
          </ac:picMkLst>
        </pc:picChg>
        <pc:picChg chg="del">
          <ac:chgData name="Gupta,Yash" userId="c3720bc3-89b7-4eff-a314-17eacd6ecfe3" providerId="ADAL" clId="{0EB52C10-07B5-DC46-B78F-08857D909360}" dt="2023-11-21T05:44:05.129" v="2620" actId="478"/>
          <ac:picMkLst>
            <pc:docMk/>
            <pc:sldMk cId="3378988847" sldId="510"/>
            <ac:picMk id="7" creationId="{29386BBA-430C-7136-6517-475DEE966381}"/>
          </ac:picMkLst>
        </pc:picChg>
        <pc:picChg chg="add mod">
          <ac:chgData name="Gupta,Yash" userId="c3720bc3-89b7-4eff-a314-17eacd6ecfe3" providerId="ADAL" clId="{0EB52C10-07B5-DC46-B78F-08857D909360}" dt="2023-11-21T07:50:18.318" v="3279" actId="14100"/>
          <ac:picMkLst>
            <pc:docMk/>
            <pc:sldMk cId="3378988847" sldId="510"/>
            <ac:picMk id="8" creationId="{EA211DB9-D25B-5061-8192-739FA7D299F4}"/>
          </ac:picMkLst>
        </pc:picChg>
      </pc:sldChg>
      <pc:sldChg chg="addSp delSp modSp add mod">
        <pc:chgData name="Gupta,Yash" userId="c3720bc3-89b7-4eff-a314-17eacd6ecfe3" providerId="ADAL" clId="{0EB52C10-07B5-DC46-B78F-08857D909360}" dt="2023-11-21T07:48:01.504" v="3272" actId="20577"/>
        <pc:sldMkLst>
          <pc:docMk/>
          <pc:sldMk cId="828476440" sldId="512"/>
        </pc:sldMkLst>
        <pc:spChg chg="add mod">
          <ac:chgData name="Gupta,Yash" userId="c3720bc3-89b7-4eff-a314-17eacd6ecfe3" providerId="ADAL" clId="{0EB52C10-07B5-DC46-B78F-08857D909360}" dt="2023-11-21T07:48:01.504" v="3272" actId="20577"/>
          <ac:spMkLst>
            <pc:docMk/>
            <pc:sldMk cId="828476440" sldId="512"/>
            <ac:spMk id="5" creationId="{F4AFB97D-585C-34C5-031F-6E091DD86201}"/>
          </ac:spMkLst>
        </pc:spChg>
        <pc:spChg chg="mod">
          <ac:chgData name="Gupta,Yash" userId="c3720bc3-89b7-4eff-a314-17eacd6ecfe3" providerId="ADAL" clId="{0EB52C10-07B5-DC46-B78F-08857D909360}" dt="2023-11-21T05:57:00.023" v="2646" actId="20577"/>
          <ac:spMkLst>
            <pc:docMk/>
            <pc:sldMk cId="828476440" sldId="512"/>
            <ac:spMk id="11" creationId="{092E6B24-16F7-670B-E438-9554C4667C7F}"/>
          </ac:spMkLst>
        </pc:spChg>
        <pc:picChg chg="add mod">
          <ac:chgData name="Gupta,Yash" userId="c3720bc3-89b7-4eff-a314-17eacd6ecfe3" providerId="ADAL" clId="{0EB52C10-07B5-DC46-B78F-08857D909360}" dt="2023-11-21T06:07:50.468" v="2677" actId="1076"/>
          <ac:picMkLst>
            <pc:docMk/>
            <pc:sldMk cId="828476440" sldId="512"/>
            <ac:picMk id="2" creationId="{A8F2706E-D501-438C-21CF-8145A045C9B1}"/>
          </ac:picMkLst>
        </pc:picChg>
        <pc:picChg chg="del">
          <ac:chgData name="Gupta,Yash" userId="c3720bc3-89b7-4eff-a314-17eacd6ecfe3" providerId="ADAL" clId="{0EB52C10-07B5-DC46-B78F-08857D909360}" dt="2023-11-21T05:57:01.237" v="2647" actId="478"/>
          <ac:picMkLst>
            <pc:docMk/>
            <pc:sldMk cId="828476440" sldId="512"/>
            <ac:picMk id="8" creationId="{EA211DB9-D25B-5061-8192-739FA7D299F4}"/>
          </ac:picMkLst>
        </pc:picChg>
      </pc:sldChg>
    </pc:docChg>
  </pc:docChgLst>
  <pc:docChgLst>
    <pc:chgData name="Kumar,Sahana" userId="S::sk4273@drexel.edu::bfc03cfc-a65a-4c4b-9824-c4d10e877a9e" providerId="AD" clId="Web-{E153CB6C-1788-A33A-86B0-AD3F063318B5}"/>
    <pc:docChg chg="addSld delSld modSld sldOrd">
      <pc:chgData name="Kumar,Sahana" userId="S::sk4273@drexel.edu::bfc03cfc-a65a-4c4b-9824-c4d10e877a9e" providerId="AD" clId="Web-{E153CB6C-1788-A33A-86B0-AD3F063318B5}" dt="2023-10-31T04:21:14.821" v="1102" actId="1076"/>
      <pc:docMkLst>
        <pc:docMk/>
      </pc:docMkLst>
      <pc:sldChg chg="addSp delSp modSp">
        <pc:chgData name="Kumar,Sahana" userId="S::sk4273@drexel.edu::bfc03cfc-a65a-4c4b-9824-c4d10e877a9e" providerId="AD" clId="Web-{E153CB6C-1788-A33A-86B0-AD3F063318B5}" dt="2023-10-31T04:18:19.456" v="1006" actId="20577"/>
        <pc:sldMkLst>
          <pc:docMk/>
          <pc:sldMk cId="48259427" sldId="397"/>
        </pc:sldMkLst>
        <pc:spChg chg="add del mod">
          <ac:chgData name="Kumar,Sahana" userId="S::sk4273@drexel.edu::bfc03cfc-a65a-4c4b-9824-c4d10e877a9e" providerId="AD" clId="Web-{E153CB6C-1788-A33A-86B0-AD3F063318B5}" dt="2023-10-31T04:16:25.750" v="887"/>
          <ac:spMkLst>
            <pc:docMk/>
            <pc:sldMk cId="48259427" sldId="397"/>
            <ac:spMk id="5" creationId="{6B3F0182-4068-1367-19FD-6AB7E0DB6CEC}"/>
          </ac:spMkLst>
        </pc:spChg>
        <pc:spChg chg="add mod">
          <ac:chgData name="Kumar,Sahana" userId="S::sk4273@drexel.edu::bfc03cfc-a65a-4c4b-9824-c4d10e877a9e" providerId="AD" clId="Web-{E153CB6C-1788-A33A-86B0-AD3F063318B5}" dt="2023-10-31T04:18:19.456" v="1006" actId="20577"/>
          <ac:spMkLst>
            <pc:docMk/>
            <pc:sldMk cId="48259427" sldId="397"/>
            <ac:spMk id="8" creationId="{4A347BEE-19C1-8000-B193-FF9E12F8B64B}"/>
          </ac:spMkLst>
        </pc:spChg>
      </pc:sldChg>
      <pc:sldChg chg="modSp">
        <pc:chgData name="Kumar,Sahana" userId="S::sk4273@drexel.edu::bfc03cfc-a65a-4c4b-9824-c4d10e877a9e" providerId="AD" clId="Web-{E153CB6C-1788-A33A-86B0-AD3F063318B5}" dt="2023-10-31T02:25:00.489" v="219"/>
        <pc:sldMkLst>
          <pc:docMk/>
          <pc:sldMk cId="426503297" sldId="448"/>
        </pc:sldMkLst>
        <pc:spChg chg="mod">
          <ac:chgData name="Kumar,Sahana" userId="S::sk4273@drexel.edu::bfc03cfc-a65a-4c4b-9824-c4d10e877a9e" providerId="AD" clId="Web-{E153CB6C-1788-A33A-86B0-AD3F063318B5}" dt="2023-10-31T02:25:00.489" v="219"/>
          <ac:spMkLst>
            <pc:docMk/>
            <pc:sldMk cId="426503297" sldId="448"/>
            <ac:spMk id="3" creationId="{5F030280-574D-A26A-C0AA-1B7EDCC0B3DA}"/>
          </ac:spMkLst>
        </pc:spChg>
      </pc:sldChg>
      <pc:sldChg chg="modSp del">
        <pc:chgData name="Kumar,Sahana" userId="S::sk4273@drexel.edu::bfc03cfc-a65a-4c4b-9824-c4d10e877a9e" providerId="AD" clId="Web-{E153CB6C-1788-A33A-86B0-AD3F063318B5}" dt="2023-10-31T04:00:17.868" v="237"/>
        <pc:sldMkLst>
          <pc:docMk/>
          <pc:sldMk cId="29335618" sldId="453"/>
        </pc:sldMkLst>
        <pc:spChg chg="mod">
          <ac:chgData name="Kumar,Sahana" userId="S::sk4273@drexel.edu::bfc03cfc-a65a-4c4b-9824-c4d10e877a9e" providerId="AD" clId="Web-{E153CB6C-1788-A33A-86B0-AD3F063318B5}" dt="2023-10-31T02:10:32.506" v="78" actId="20577"/>
          <ac:spMkLst>
            <pc:docMk/>
            <pc:sldMk cId="29335618" sldId="453"/>
            <ac:spMk id="2" creationId="{469F5421-6841-A385-25A5-7327A2B8212B}"/>
          </ac:spMkLst>
        </pc:spChg>
        <pc:spChg chg="mod">
          <ac:chgData name="Kumar,Sahana" userId="S::sk4273@drexel.edu::bfc03cfc-a65a-4c4b-9824-c4d10e877a9e" providerId="AD" clId="Web-{E153CB6C-1788-A33A-86B0-AD3F063318B5}" dt="2023-10-31T02:10:42.428" v="79" actId="20577"/>
          <ac:spMkLst>
            <pc:docMk/>
            <pc:sldMk cId="29335618" sldId="453"/>
            <ac:spMk id="3" creationId="{1BE45DCC-AE35-55D9-010C-01EDCA07810E}"/>
          </ac:spMkLst>
        </pc:spChg>
      </pc:sldChg>
      <pc:sldChg chg="ord">
        <pc:chgData name="Kumar,Sahana" userId="S::sk4273@drexel.edu::bfc03cfc-a65a-4c4b-9824-c4d10e877a9e" providerId="AD" clId="Web-{E153CB6C-1788-A33A-86B0-AD3F063318B5}" dt="2023-10-31T02:10:18.302" v="61"/>
        <pc:sldMkLst>
          <pc:docMk/>
          <pc:sldMk cId="2003330467" sldId="457"/>
        </pc:sldMkLst>
      </pc:sldChg>
      <pc:sldChg chg="modSp">
        <pc:chgData name="Kumar,Sahana" userId="S::sk4273@drexel.edu::bfc03cfc-a65a-4c4b-9824-c4d10e877a9e" providerId="AD" clId="Web-{E153CB6C-1788-A33A-86B0-AD3F063318B5}" dt="2023-10-31T02:24:00.440" v="213" actId="20577"/>
        <pc:sldMkLst>
          <pc:docMk/>
          <pc:sldMk cId="668033301" sldId="458"/>
        </pc:sldMkLst>
        <pc:spChg chg="mod">
          <ac:chgData name="Kumar,Sahana" userId="S::sk4273@drexel.edu::bfc03cfc-a65a-4c4b-9824-c4d10e877a9e" providerId="AD" clId="Web-{E153CB6C-1788-A33A-86B0-AD3F063318B5}" dt="2023-10-31T02:24:00.440" v="213" actId="20577"/>
          <ac:spMkLst>
            <pc:docMk/>
            <pc:sldMk cId="668033301" sldId="458"/>
            <ac:spMk id="6" creationId="{09DDA5D9-787C-643F-EA75-6E5CA75B9440}"/>
          </ac:spMkLst>
        </pc:spChg>
      </pc:sldChg>
      <pc:sldChg chg="modSp">
        <pc:chgData name="Kumar,Sahana" userId="S::sk4273@drexel.edu::bfc03cfc-a65a-4c4b-9824-c4d10e877a9e" providerId="AD" clId="Web-{E153CB6C-1788-A33A-86B0-AD3F063318B5}" dt="2023-10-31T04:20:45.133" v="1096" actId="20577"/>
        <pc:sldMkLst>
          <pc:docMk/>
          <pc:sldMk cId="647974210" sldId="459"/>
        </pc:sldMkLst>
        <pc:spChg chg="mod">
          <ac:chgData name="Kumar,Sahana" userId="S::sk4273@drexel.edu::bfc03cfc-a65a-4c4b-9824-c4d10e877a9e" providerId="AD" clId="Web-{E153CB6C-1788-A33A-86B0-AD3F063318B5}" dt="2023-10-31T04:20:45.133" v="1096" actId="20577"/>
          <ac:spMkLst>
            <pc:docMk/>
            <pc:sldMk cId="647974210" sldId="459"/>
            <ac:spMk id="3" creationId="{854F31E3-3539-BFB4-D937-857D60BADD4F}"/>
          </ac:spMkLst>
        </pc:spChg>
      </pc:sldChg>
      <pc:sldChg chg="addSp modSp">
        <pc:chgData name="Kumar,Sahana" userId="S::sk4273@drexel.edu::bfc03cfc-a65a-4c4b-9824-c4d10e877a9e" providerId="AD" clId="Web-{E153CB6C-1788-A33A-86B0-AD3F063318B5}" dt="2023-10-31T04:15:29.639" v="886" actId="20577"/>
        <pc:sldMkLst>
          <pc:docMk/>
          <pc:sldMk cId="1543876082" sldId="460"/>
        </pc:sldMkLst>
        <pc:spChg chg="add mod">
          <ac:chgData name="Kumar,Sahana" userId="S::sk4273@drexel.edu::bfc03cfc-a65a-4c4b-9824-c4d10e877a9e" providerId="AD" clId="Web-{E153CB6C-1788-A33A-86B0-AD3F063318B5}" dt="2023-10-31T04:15:29.639" v="886" actId="20577"/>
          <ac:spMkLst>
            <pc:docMk/>
            <pc:sldMk cId="1543876082" sldId="460"/>
            <ac:spMk id="3" creationId="{FAD94968-53D9-D470-070B-1D3A93074A42}"/>
          </ac:spMkLst>
        </pc:spChg>
      </pc:sldChg>
      <pc:sldChg chg="modSp">
        <pc:chgData name="Kumar,Sahana" userId="S::sk4273@drexel.edu::bfc03cfc-a65a-4c4b-9824-c4d10e877a9e" providerId="AD" clId="Web-{E153CB6C-1788-A33A-86B0-AD3F063318B5}" dt="2023-10-31T03:56:49.674" v="232" actId="1076"/>
        <pc:sldMkLst>
          <pc:docMk/>
          <pc:sldMk cId="1149285051" sldId="463"/>
        </pc:sldMkLst>
        <pc:picChg chg="mod">
          <ac:chgData name="Kumar,Sahana" userId="S::sk4273@drexel.edu::bfc03cfc-a65a-4c4b-9824-c4d10e877a9e" providerId="AD" clId="Web-{E153CB6C-1788-A33A-86B0-AD3F063318B5}" dt="2023-10-31T03:56:49.674" v="232" actId="1076"/>
          <ac:picMkLst>
            <pc:docMk/>
            <pc:sldMk cId="1149285051" sldId="463"/>
            <ac:picMk id="5" creationId="{F48BF49B-368A-F533-7ED6-393DE517272D}"/>
          </ac:picMkLst>
        </pc:picChg>
      </pc:sldChg>
      <pc:sldChg chg="addSp delSp modSp">
        <pc:chgData name="Kumar,Sahana" userId="S::sk4273@drexel.edu::bfc03cfc-a65a-4c4b-9824-c4d10e877a9e" providerId="AD" clId="Web-{E153CB6C-1788-A33A-86B0-AD3F063318B5}" dt="2023-10-31T02:35:49.687" v="229" actId="14100"/>
        <pc:sldMkLst>
          <pc:docMk/>
          <pc:sldMk cId="2192788440" sldId="465"/>
        </pc:sldMkLst>
        <pc:picChg chg="del">
          <ac:chgData name="Kumar,Sahana" userId="S::sk4273@drexel.edu::bfc03cfc-a65a-4c4b-9824-c4d10e877a9e" providerId="AD" clId="Web-{E153CB6C-1788-A33A-86B0-AD3F063318B5}" dt="2023-10-31T02:35:23.374" v="226"/>
          <ac:picMkLst>
            <pc:docMk/>
            <pc:sldMk cId="2192788440" sldId="465"/>
            <ac:picMk id="2" creationId="{3EF5DE6D-C475-6343-9246-F685B5C3E2FE}"/>
          </ac:picMkLst>
        </pc:picChg>
        <pc:picChg chg="add mod">
          <ac:chgData name="Kumar,Sahana" userId="S::sk4273@drexel.edu::bfc03cfc-a65a-4c4b-9824-c4d10e877a9e" providerId="AD" clId="Web-{E153CB6C-1788-A33A-86B0-AD3F063318B5}" dt="2023-10-31T02:35:49.687" v="229" actId="14100"/>
          <ac:picMkLst>
            <pc:docMk/>
            <pc:sldMk cId="2192788440" sldId="465"/>
            <ac:picMk id="3" creationId="{66EBC91C-A03A-26CF-F785-5FBF36E57F91}"/>
          </ac:picMkLst>
        </pc:picChg>
      </pc:sldChg>
      <pc:sldChg chg="modSp">
        <pc:chgData name="Kumar,Sahana" userId="S::sk4273@drexel.edu::bfc03cfc-a65a-4c4b-9824-c4d10e877a9e" providerId="AD" clId="Web-{E153CB6C-1788-A33A-86B0-AD3F063318B5}" dt="2023-10-31T02:24:50.473" v="217"/>
        <pc:sldMkLst>
          <pc:docMk/>
          <pc:sldMk cId="1372141978" sldId="466"/>
        </pc:sldMkLst>
        <pc:spChg chg="mod">
          <ac:chgData name="Kumar,Sahana" userId="S::sk4273@drexel.edu::bfc03cfc-a65a-4c4b-9824-c4d10e877a9e" providerId="AD" clId="Web-{E153CB6C-1788-A33A-86B0-AD3F063318B5}" dt="2023-10-31T02:24:50.473" v="217"/>
          <ac:spMkLst>
            <pc:docMk/>
            <pc:sldMk cId="1372141978" sldId="466"/>
            <ac:spMk id="3" creationId="{9B83E43B-6C2F-595B-9220-ACD8E0AD5BEC}"/>
          </ac:spMkLst>
        </pc:spChg>
      </pc:sldChg>
      <pc:sldChg chg="addSp delSp modSp add del">
        <pc:chgData name="Kumar,Sahana" userId="S::sk4273@drexel.edu::bfc03cfc-a65a-4c4b-9824-c4d10e877a9e" providerId="AD" clId="Web-{E153CB6C-1788-A33A-86B0-AD3F063318B5}" dt="2023-10-31T02:35:12.061" v="225" actId="14100"/>
        <pc:sldMkLst>
          <pc:docMk/>
          <pc:sldMk cId="3518879967" sldId="467"/>
        </pc:sldMkLst>
        <pc:picChg chg="del">
          <ac:chgData name="Kumar,Sahana" userId="S::sk4273@drexel.edu::bfc03cfc-a65a-4c4b-9824-c4d10e877a9e" providerId="AD" clId="Web-{E153CB6C-1788-A33A-86B0-AD3F063318B5}" dt="2023-10-31T02:34:50.841" v="222"/>
          <ac:picMkLst>
            <pc:docMk/>
            <pc:sldMk cId="3518879967" sldId="467"/>
            <ac:picMk id="2" creationId="{1F4A7949-1DC8-BDAD-64F2-AB61CCF9B746}"/>
          </ac:picMkLst>
        </pc:picChg>
        <pc:picChg chg="add mod">
          <ac:chgData name="Kumar,Sahana" userId="S::sk4273@drexel.edu::bfc03cfc-a65a-4c4b-9824-c4d10e877a9e" providerId="AD" clId="Web-{E153CB6C-1788-A33A-86B0-AD3F063318B5}" dt="2023-10-31T02:35:12.061" v="225" actId="14100"/>
          <ac:picMkLst>
            <pc:docMk/>
            <pc:sldMk cId="3518879967" sldId="467"/>
            <ac:picMk id="3" creationId="{97A1CA22-4EA8-CC7D-3266-473F0840B478}"/>
          </ac:picMkLst>
        </pc:picChg>
      </pc:sldChg>
      <pc:sldChg chg="modSp">
        <pc:chgData name="Kumar,Sahana" userId="S::sk4273@drexel.edu::bfc03cfc-a65a-4c4b-9824-c4d10e877a9e" providerId="AD" clId="Web-{E153CB6C-1788-A33A-86B0-AD3F063318B5}" dt="2023-10-31T02:24:10.269" v="214" actId="20577"/>
        <pc:sldMkLst>
          <pc:docMk/>
          <pc:sldMk cId="3835906748" sldId="468"/>
        </pc:sldMkLst>
        <pc:spChg chg="mod">
          <ac:chgData name="Kumar,Sahana" userId="S::sk4273@drexel.edu::bfc03cfc-a65a-4c4b-9824-c4d10e877a9e" providerId="AD" clId="Web-{E153CB6C-1788-A33A-86B0-AD3F063318B5}" dt="2023-10-31T02:24:10.269" v="214" actId="20577"/>
          <ac:spMkLst>
            <pc:docMk/>
            <pc:sldMk cId="3835906748" sldId="468"/>
            <ac:spMk id="8" creationId="{7A704B51-DD11-75A2-0E59-56E6F11EACAA}"/>
          </ac:spMkLst>
        </pc:spChg>
      </pc:sldChg>
      <pc:sldChg chg="modSp">
        <pc:chgData name="Kumar,Sahana" userId="S::sk4273@drexel.edu::bfc03cfc-a65a-4c4b-9824-c4d10e877a9e" providerId="AD" clId="Web-{E153CB6C-1788-A33A-86B0-AD3F063318B5}" dt="2023-10-31T04:21:14.821" v="1102" actId="1076"/>
        <pc:sldMkLst>
          <pc:docMk/>
          <pc:sldMk cId="2699281279" sldId="470"/>
        </pc:sldMkLst>
        <pc:spChg chg="mod">
          <ac:chgData name="Kumar,Sahana" userId="S::sk4273@drexel.edu::bfc03cfc-a65a-4c4b-9824-c4d10e877a9e" providerId="AD" clId="Web-{E153CB6C-1788-A33A-86B0-AD3F063318B5}" dt="2023-10-31T04:21:14.821" v="1102" actId="1076"/>
          <ac:spMkLst>
            <pc:docMk/>
            <pc:sldMk cId="2699281279" sldId="470"/>
            <ac:spMk id="2" creationId="{DBAC8CCB-B0C4-E308-76F6-BB60D11A1D3F}"/>
          </ac:spMkLst>
        </pc:spChg>
      </pc:sldChg>
      <pc:sldChg chg="addSp delSp modSp mod modClrScheme chgLayout">
        <pc:chgData name="Kumar,Sahana" userId="S::sk4273@drexel.edu::bfc03cfc-a65a-4c4b-9824-c4d10e877a9e" providerId="AD" clId="Web-{E153CB6C-1788-A33A-86B0-AD3F063318B5}" dt="2023-10-31T02:36:52.314" v="230" actId="14100"/>
        <pc:sldMkLst>
          <pc:docMk/>
          <pc:sldMk cId="189040258" sldId="471"/>
        </pc:sldMkLst>
        <pc:spChg chg="mod ord">
          <ac:chgData name="Kumar,Sahana" userId="S::sk4273@drexel.edu::bfc03cfc-a65a-4c4b-9824-c4d10e877a9e" providerId="AD" clId="Web-{E153CB6C-1788-A33A-86B0-AD3F063318B5}" dt="2023-10-31T02:08:19.486" v="41"/>
          <ac:spMkLst>
            <pc:docMk/>
            <pc:sldMk cId="189040258" sldId="471"/>
            <ac:spMk id="2" creationId="{8E4EB594-75CC-D195-39A5-B69B832CAF57}"/>
          </ac:spMkLst>
        </pc:spChg>
        <pc:spChg chg="del mod ord">
          <ac:chgData name="Kumar,Sahana" userId="S::sk4273@drexel.edu::bfc03cfc-a65a-4c4b-9824-c4d10e877a9e" providerId="AD" clId="Web-{E153CB6C-1788-A33A-86B0-AD3F063318B5}" dt="2023-10-31T02:03:26.632" v="8"/>
          <ac:spMkLst>
            <pc:docMk/>
            <pc:sldMk cId="189040258" sldId="471"/>
            <ac:spMk id="3" creationId="{FDA4D295-CD28-62D4-93F5-C8E5BA58256C}"/>
          </ac:spMkLst>
        </pc:spChg>
        <pc:spChg chg="mod ord">
          <ac:chgData name="Kumar,Sahana" userId="S::sk4273@drexel.edu::bfc03cfc-a65a-4c4b-9824-c4d10e877a9e" providerId="AD" clId="Web-{E153CB6C-1788-A33A-86B0-AD3F063318B5}" dt="2023-10-31T02:02:43.255" v="0"/>
          <ac:spMkLst>
            <pc:docMk/>
            <pc:sldMk cId="189040258" sldId="471"/>
            <ac:spMk id="4" creationId="{D96FD2F9-93F7-51BD-2758-BD92092C83DF}"/>
          </ac:spMkLst>
        </pc:spChg>
        <pc:spChg chg="add mod ord">
          <ac:chgData name="Kumar,Sahana" userId="S::sk4273@drexel.edu::bfc03cfc-a65a-4c4b-9824-c4d10e877a9e" providerId="AD" clId="Web-{E153CB6C-1788-A33A-86B0-AD3F063318B5}" dt="2023-10-31T02:36:52.314" v="230" actId="14100"/>
          <ac:spMkLst>
            <pc:docMk/>
            <pc:sldMk cId="189040258" sldId="471"/>
            <ac:spMk id="5" creationId="{3D4584A5-98BA-9E05-FDAC-4AE4DB4E0BA9}"/>
          </ac:spMkLst>
        </pc:spChg>
      </pc:sldChg>
      <pc:sldChg chg="modSp add ord replId">
        <pc:chgData name="Kumar,Sahana" userId="S::sk4273@drexel.edu::bfc03cfc-a65a-4c4b-9824-c4d10e877a9e" providerId="AD" clId="Web-{E153CB6C-1788-A33A-86B0-AD3F063318B5}" dt="2023-10-31T02:37:07.705" v="231" actId="14100"/>
        <pc:sldMkLst>
          <pc:docMk/>
          <pc:sldMk cId="4025204222" sldId="472"/>
        </pc:sldMkLst>
        <pc:spChg chg="mod">
          <ac:chgData name="Kumar,Sahana" userId="S::sk4273@drexel.edu::bfc03cfc-a65a-4c4b-9824-c4d10e877a9e" providerId="AD" clId="Web-{E153CB6C-1788-A33A-86B0-AD3F063318B5}" dt="2023-10-31T02:22:27.750" v="195"/>
          <ac:spMkLst>
            <pc:docMk/>
            <pc:sldMk cId="4025204222" sldId="472"/>
            <ac:spMk id="2" creationId="{8E4EB594-75CC-D195-39A5-B69B832CAF57}"/>
          </ac:spMkLst>
        </pc:spChg>
        <pc:spChg chg="mod">
          <ac:chgData name="Kumar,Sahana" userId="S::sk4273@drexel.edu::bfc03cfc-a65a-4c4b-9824-c4d10e877a9e" providerId="AD" clId="Web-{E153CB6C-1788-A33A-86B0-AD3F063318B5}" dt="2023-10-31T02:37:07.705" v="231" actId="14100"/>
          <ac:spMkLst>
            <pc:docMk/>
            <pc:sldMk cId="4025204222" sldId="472"/>
            <ac:spMk id="5" creationId="{3D4584A5-98BA-9E05-FDAC-4AE4DB4E0BA9}"/>
          </ac:spMkLst>
        </pc:spChg>
      </pc:sldChg>
      <pc:sldChg chg="modSp add replId">
        <pc:chgData name="Kumar,Sahana" userId="S::sk4273@drexel.edu::bfc03cfc-a65a-4c4b-9824-c4d10e877a9e" providerId="AD" clId="Web-{E153CB6C-1788-A33A-86B0-AD3F063318B5}" dt="2023-10-31T04:00:53.947" v="279" actId="20577"/>
        <pc:sldMkLst>
          <pc:docMk/>
          <pc:sldMk cId="2557625030" sldId="473"/>
        </pc:sldMkLst>
        <pc:spChg chg="mod">
          <ac:chgData name="Kumar,Sahana" userId="S::sk4273@drexel.edu::bfc03cfc-a65a-4c4b-9824-c4d10e877a9e" providerId="AD" clId="Web-{E153CB6C-1788-A33A-86B0-AD3F063318B5}" dt="2023-10-31T04:00:53.947" v="279" actId="20577"/>
          <ac:spMkLst>
            <pc:docMk/>
            <pc:sldMk cId="2557625030" sldId="473"/>
            <ac:spMk id="3" creationId="{1BE45DCC-AE35-55D9-010C-01EDCA07810E}"/>
          </ac:spMkLst>
        </pc:spChg>
      </pc:sldChg>
    </pc:docChg>
  </pc:docChgLst>
  <pc:docChgLst>
    <pc:chgData name="Panchal,Purvi" userId="S::pp666@drexel.edu::4ade9ea2-c27d-4409-be2a-1ee70ff2ce9c" providerId="AD" clId="Web-{D35865EB-8AB9-35F5-4998-EC97C9EBED32}"/>
    <pc:docChg chg="addSld delSld modSld">
      <pc:chgData name="Panchal,Purvi" userId="S::pp666@drexel.edu::4ade9ea2-c27d-4409-be2a-1ee70ff2ce9c" providerId="AD" clId="Web-{D35865EB-8AB9-35F5-4998-EC97C9EBED32}" dt="2023-11-21T12:53:55.636" v="231" actId="20577"/>
      <pc:docMkLst>
        <pc:docMk/>
      </pc:docMkLst>
      <pc:sldChg chg="modSp">
        <pc:chgData name="Panchal,Purvi" userId="S::pp666@drexel.edu::4ade9ea2-c27d-4409-be2a-1ee70ff2ce9c" providerId="AD" clId="Web-{D35865EB-8AB9-35F5-4998-EC97C9EBED32}" dt="2023-11-21T01:31:38.027" v="72" actId="20577"/>
        <pc:sldMkLst>
          <pc:docMk/>
          <pc:sldMk cId="2802833211" sldId="496"/>
        </pc:sldMkLst>
        <pc:spChg chg="mod">
          <ac:chgData name="Panchal,Purvi" userId="S::pp666@drexel.edu::4ade9ea2-c27d-4409-be2a-1ee70ff2ce9c" providerId="AD" clId="Web-{D35865EB-8AB9-35F5-4998-EC97C9EBED32}" dt="2023-11-21T01:31:38.027" v="72" actId="20577"/>
          <ac:spMkLst>
            <pc:docMk/>
            <pc:sldMk cId="2802833211" sldId="496"/>
            <ac:spMk id="3" creationId="{5F030280-574D-A26A-C0AA-1B7EDCC0B3DA}"/>
          </ac:spMkLst>
        </pc:spChg>
      </pc:sldChg>
      <pc:sldChg chg="modSp">
        <pc:chgData name="Panchal,Purvi" userId="S::pp666@drexel.edu::4ade9ea2-c27d-4409-be2a-1ee70ff2ce9c" providerId="AD" clId="Web-{D35865EB-8AB9-35F5-4998-EC97C9EBED32}" dt="2023-11-21T12:53:55.636" v="231" actId="20577"/>
        <pc:sldMkLst>
          <pc:docMk/>
          <pc:sldMk cId="781974461" sldId="497"/>
        </pc:sldMkLst>
        <pc:spChg chg="mod">
          <ac:chgData name="Panchal,Purvi" userId="S::pp666@drexel.edu::4ade9ea2-c27d-4409-be2a-1ee70ff2ce9c" providerId="AD" clId="Web-{D35865EB-8AB9-35F5-4998-EC97C9EBED32}" dt="2023-11-21T12:53:55.636" v="231" actId="20577"/>
          <ac:spMkLst>
            <pc:docMk/>
            <pc:sldMk cId="781974461" sldId="497"/>
            <ac:spMk id="3" creationId="{9B83E43B-6C2F-595B-9220-ACD8E0AD5BEC}"/>
          </ac:spMkLst>
        </pc:spChg>
      </pc:sldChg>
      <pc:sldChg chg="modSp">
        <pc:chgData name="Panchal,Purvi" userId="S::pp666@drexel.edu::4ade9ea2-c27d-4409-be2a-1ee70ff2ce9c" providerId="AD" clId="Web-{D35865EB-8AB9-35F5-4998-EC97C9EBED32}" dt="2023-11-21T12:53:33.651" v="222" actId="20577"/>
        <pc:sldMkLst>
          <pc:docMk/>
          <pc:sldMk cId="2366556131" sldId="498"/>
        </pc:sldMkLst>
        <pc:spChg chg="mod">
          <ac:chgData name="Panchal,Purvi" userId="S::pp666@drexel.edu::4ade9ea2-c27d-4409-be2a-1ee70ff2ce9c" providerId="AD" clId="Web-{D35865EB-8AB9-35F5-4998-EC97C9EBED32}" dt="2023-11-21T12:53:33.651" v="222" actId="20577"/>
          <ac:spMkLst>
            <pc:docMk/>
            <pc:sldMk cId="2366556131" sldId="498"/>
            <ac:spMk id="3" creationId="{9B83E43B-6C2F-595B-9220-ACD8E0AD5BEC}"/>
          </ac:spMkLst>
        </pc:spChg>
        <pc:picChg chg="mod">
          <ac:chgData name="Panchal,Purvi" userId="S::pp666@drexel.edu::4ade9ea2-c27d-4409-be2a-1ee70ff2ce9c" providerId="AD" clId="Web-{D35865EB-8AB9-35F5-4998-EC97C9EBED32}" dt="2023-11-21T12:51:24.614" v="167" actId="1076"/>
          <ac:picMkLst>
            <pc:docMk/>
            <pc:sldMk cId="2366556131" sldId="498"/>
            <ac:picMk id="5" creationId="{BCF15AB3-44DF-83F3-AE65-85FE0796BE92}"/>
          </ac:picMkLst>
        </pc:picChg>
        <pc:picChg chg="mod">
          <ac:chgData name="Panchal,Purvi" userId="S::pp666@drexel.edu::4ade9ea2-c27d-4409-be2a-1ee70ff2ce9c" providerId="AD" clId="Web-{D35865EB-8AB9-35F5-4998-EC97C9EBED32}" dt="2023-11-21T12:51:27.895" v="168" actId="1076"/>
          <ac:picMkLst>
            <pc:docMk/>
            <pc:sldMk cId="2366556131" sldId="498"/>
            <ac:picMk id="7" creationId="{29386BBA-430C-7136-6517-475DEE966381}"/>
          </ac:picMkLst>
        </pc:picChg>
      </pc:sldChg>
      <pc:sldChg chg="delSp del">
        <pc:chgData name="Panchal,Purvi" userId="S::pp666@drexel.edu::4ade9ea2-c27d-4409-be2a-1ee70ff2ce9c" providerId="AD" clId="Web-{D35865EB-8AB9-35F5-4998-EC97C9EBED32}" dt="2023-11-21T01:34:29.984" v="146"/>
        <pc:sldMkLst>
          <pc:docMk/>
          <pc:sldMk cId="1361901153" sldId="500"/>
        </pc:sldMkLst>
        <pc:spChg chg="del">
          <ac:chgData name="Panchal,Purvi" userId="S::pp666@drexel.edu::4ade9ea2-c27d-4409-be2a-1ee70ff2ce9c" providerId="AD" clId="Web-{D35865EB-8AB9-35F5-4998-EC97C9EBED32}" dt="2023-11-21T01:21:22.446" v="0"/>
          <ac:spMkLst>
            <pc:docMk/>
            <pc:sldMk cId="1361901153" sldId="500"/>
            <ac:spMk id="2" creationId="{2BB13B4A-90AD-DCB3-16DA-2F180200798F}"/>
          </ac:spMkLst>
        </pc:spChg>
      </pc:sldChg>
      <pc:sldChg chg="modSp new">
        <pc:chgData name="Panchal,Purvi" userId="S::pp666@drexel.edu::4ade9ea2-c27d-4409-be2a-1ee70ff2ce9c" providerId="AD" clId="Web-{D35865EB-8AB9-35F5-4998-EC97C9EBED32}" dt="2023-11-21T01:34:25.531" v="145" actId="20577"/>
        <pc:sldMkLst>
          <pc:docMk/>
          <pc:sldMk cId="980151235" sldId="501"/>
        </pc:sldMkLst>
        <pc:spChg chg="mod">
          <ac:chgData name="Panchal,Purvi" userId="S::pp666@drexel.edu::4ade9ea2-c27d-4409-be2a-1ee70ff2ce9c" providerId="AD" clId="Web-{D35865EB-8AB9-35F5-4998-EC97C9EBED32}" dt="2023-11-21T01:24:14.341" v="11" actId="14100"/>
          <ac:spMkLst>
            <pc:docMk/>
            <pc:sldMk cId="980151235" sldId="501"/>
            <ac:spMk id="2" creationId="{09499E7E-5753-3C5F-713B-3B813CE4619C}"/>
          </ac:spMkLst>
        </pc:spChg>
        <pc:spChg chg="mod">
          <ac:chgData name="Panchal,Purvi" userId="S::pp666@drexel.edu::4ade9ea2-c27d-4409-be2a-1ee70ff2ce9c" providerId="AD" clId="Web-{D35865EB-8AB9-35F5-4998-EC97C9EBED32}" dt="2023-11-21T01:25:08.030" v="21" actId="20577"/>
          <ac:spMkLst>
            <pc:docMk/>
            <pc:sldMk cId="980151235" sldId="501"/>
            <ac:spMk id="3" creationId="{E2E08066-C36B-BFF7-D399-707DEB84DAB3}"/>
          </ac:spMkLst>
        </pc:spChg>
        <pc:spChg chg="mod">
          <ac:chgData name="Panchal,Purvi" userId="S::pp666@drexel.edu::4ade9ea2-c27d-4409-be2a-1ee70ff2ce9c" providerId="AD" clId="Web-{D35865EB-8AB9-35F5-4998-EC97C9EBED32}" dt="2023-11-21T01:34:25.531" v="145" actId="20577"/>
          <ac:spMkLst>
            <pc:docMk/>
            <pc:sldMk cId="980151235" sldId="501"/>
            <ac:spMk id="4" creationId="{49F69D1D-495E-3B11-FB52-2AF0F4CF6BA2}"/>
          </ac:spMkLst>
        </pc:spChg>
      </pc:sldChg>
      <pc:sldChg chg="delSp modSp new del">
        <pc:chgData name="Panchal,Purvi" userId="S::pp666@drexel.edu::4ade9ea2-c27d-4409-be2a-1ee70ff2ce9c" providerId="AD" clId="Web-{D35865EB-8AB9-35F5-4998-EC97C9EBED32}" dt="2023-11-21T01:22:22.776" v="4"/>
        <pc:sldMkLst>
          <pc:docMk/>
          <pc:sldMk cId="3989715979" sldId="501"/>
        </pc:sldMkLst>
        <pc:spChg chg="del">
          <ac:chgData name="Panchal,Purvi" userId="S::pp666@drexel.edu::4ade9ea2-c27d-4409-be2a-1ee70ff2ce9c" providerId="AD" clId="Web-{D35865EB-8AB9-35F5-4998-EC97C9EBED32}" dt="2023-11-21T01:22:09.229" v="3"/>
          <ac:spMkLst>
            <pc:docMk/>
            <pc:sldMk cId="3989715979" sldId="501"/>
            <ac:spMk id="2" creationId="{57338FE4-72DE-1165-70ED-51AE698B931A}"/>
          </ac:spMkLst>
        </pc:spChg>
        <pc:spChg chg="mod">
          <ac:chgData name="Panchal,Purvi" userId="S::pp666@drexel.edu::4ade9ea2-c27d-4409-be2a-1ee70ff2ce9c" providerId="AD" clId="Web-{D35865EB-8AB9-35F5-4998-EC97C9EBED32}" dt="2023-11-21T01:22:01.791" v="2" actId="1076"/>
          <ac:spMkLst>
            <pc:docMk/>
            <pc:sldMk cId="3989715979" sldId="501"/>
            <ac:spMk id="3" creationId="{29D0C58C-7B06-9C30-9807-6B635326E8C0}"/>
          </ac:spMkLst>
        </pc:spChg>
      </pc:sldChg>
      <pc:sldChg chg="modSp">
        <pc:chgData name="Panchal,Purvi" userId="S::pp666@drexel.edu::4ade9ea2-c27d-4409-be2a-1ee70ff2ce9c" providerId="AD" clId="Web-{D35865EB-8AB9-35F5-4998-EC97C9EBED32}" dt="2023-11-21T07:57:10.137" v="152" actId="20577"/>
        <pc:sldMkLst>
          <pc:docMk/>
          <pc:sldMk cId="2490078163" sldId="507"/>
        </pc:sldMkLst>
        <pc:spChg chg="mod">
          <ac:chgData name="Panchal,Purvi" userId="S::pp666@drexel.edu::4ade9ea2-c27d-4409-be2a-1ee70ff2ce9c" providerId="AD" clId="Web-{D35865EB-8AB9-35F5-4998-EC97C9EBED32}" dt="2023-11-21T07:57:10.137" v="152" actId="20577"/>
          <ac:spMkLst>
            <pc:docMk/>
            <pc:sldMk cId="2490078163" sldId="507"/>
            <ac:spMk id="34" creationId="{F7573A5C-47CE-2D4C-73FD-8BC97BDBACBD}"/>
          </ac:spMkLst>
        </pc:spChg>
      </pc:sldChg>
    </pc:docChg>
  </pc:docChgLst>
  <pc:docChgLst>
    <pc:chgData name="Kumar,Sahana" userId="S::sk4273@drexel.edu::bfc03cfc-a65a-4c4b-9824-c4d10e877a9e" providerId="AD" clId="Web-{FD1B7EBB-7261-25F0-6326-873336D260EA}"/>
    <pc:docChg chg="modSld sldOrd">
      <pc:chgData name="Kumar,Sahana" userId="S::sk4273@drexel.edu::bfc03cfc-a65a-4c4b-9824-c4d10e877a9e" providerId="AD" clId="Web-{FD1B7EBB-7261-25F0-6326-873336D260EA}" dt="2023-11-21T06:10:39.519" v="12" actId="20577"/>
      <pc:docMkLst>
        <pc:docMk/>
      </pc:docMkLst>
      <pc:sldChg chg="modSp ord">
        <pc:chgData name="Kumar,Sahana" userId="S::sk4273@drexel.edu::bfc03cfc-a65a-4c4b-9824-c4d10e877a9e" providerId="AD" clId="Web-{FD1B7EBB-7261-25F0-6326-873336D260EA}" dt="2023-11-21T06:06:53.587" v="4" actId="1076"/>
        <pc:sldMkLst>
          <pc:docMk/>
          <pc:sldMk cId="2490078163" sldId="507"/>
        </pc:sldMkLst>
        <pc:spChg chg="mod">
          <ac:chgData name="Kumar,Sahana" userId="S::sk4273@drexel.edu::bfc03cfc-a65a-4c4b-9824-c4d10e877a9e" providerId="AD" clId="Web-{FD1B7EBB-7261-25F0-6326-873336D260EA}" dt="2023-11-21T06:06:53.587" v="4" actId="1076"/>
          <ac:spMkLst>
            <pc:docMk/>
            <pc:sldMk cId="2490078163" sldId="507"/>
            <ac:spMk id="34" creationId="{F7573A5C-47CE-2D4C-73FD-8BC97BDBACBD}"/>
          </ac:spMkLst>
        </pc:spChg>
      </pc:sldChg>
      <pc:sldChg chg="modSp">
        <pc:chgData name="Kumar,Sahana" userId="S::sk4273@drexel.edu::bfc03cfc-a65a-4c4b-9824-c4d10e877a9e" providerId="AD" clId="Web-{FD1B7EBB-7261-25F0-6326-873336D260EA}" dt="2023-11-21T06:10:39.519" v="12" actId="20577"/>
        <pc:sldMkLst>
          <pc:docMk/>
          <pc:sldMk cId="3049308057" sldId="509"/>
        </pc:sldMkLst>
        <pc:spChg chg="mod">
          <ac:chgData name="Kumar,Sahana" userId="S::sk4273@drexel.edu::bfc03cfc-a65a-4c4b-9824-c4d10e877a9e" providerId="AD" clId="Web-{FD1B7EBB-7261-25F0-6326-873336D260EA}" dt="2023-11-21T06:10:27.487" v="9" actId="20577"/>
          <ac:spMkLst>
            <pc:docMk/>
            <pc:sldMk cId="3049308057" sldId="509"/>
            <ac:spMk id="3" creationId="{B162B962-77B3-6053-EF29-05A22CCC7AF4}"/>
          </ac:spMkLst>
        </pc:spChg>
        <pc:spChg chg="mod">
          <ac:chgData name="Kumar,Sahana" userId="S::sk4273@drexel.edu::bfc03cfc-a65a-4c4b-9824-c4d10e877a9e" providerId="AD" clId="Web-{FD1B7EBB-7261-25F0-6326-873336D260EA}" dt="2023-11-21T06:10:34.425" v="11" actId="20577"/>
          <ac:spMkLst>
            <pc:docMk/>
            <pc:sldMk cId="3049308057" sldId="509"/>
            <ac:spMk id="6" creationId="{7E6F9812-D48F-5854-1F0C-61778A0C172E}"/>
          </ac:spMkLst>
        </pc:spChg>
        <pc:spChg chg="mod">
          <ac:chgData name="Kumar,Sahana" userId="S::sk4273@drexel.edu::bfc03cfc-a65a-4c4b-9824-c4d10e877a9e" providerId="AD" clId="Web-{FD1B7EBB-7261-25F0-6326-873336D260EA}" dt="2023-11-21T06:10:39.519" v="12" actId="20577"/>
          <ac:spMkLst>
            <pc:docMk/>
            <pc:sldMk cId="3049308057" sldId="509"/>
            <ac:spMk id="8" creationId="{CD6BAC94-4C01-E956-353A-0F0464FB3596}"/>
          </ac:spMkLst>
        </pc:spChg>
      </pc:sldChg>
    </pc:docChg>
  </pc:docChgLst>
  <pc:docChgLst>
    <pc:chgData name="Singh,Nirjhara" userId="S::ns3483@drexel.edu::9b108af7-6511-4415-8696-d2419ff85c77" providerId="AD" clId="Web-{7C753278-1601-B875-08AE-3F6D15FF5506}"/>
    <pc:docChg chg="modSld sldOrd">
      <pc:chgData name="Singh,Nirjhara" userId="S::ns3483@drexel.edu::9b108af7-6511-4415-8696-d2419ff85c77" providerId="AD" clId="Web-{7C753278-1601-B875-08AE-3F6D15FF5506}" dt="2023-11-14T05:29:50.318" v="14" actId="20577"/>
      <pc:docMkLst>
        <pc:docMk/>
      </pc:docMkLst>
      <pc:sldChg chg="modSp">
        <pc:chgData name="Singh,Nirjhara" userId="S::ns3483@drexel.edu::9b108af7-6511-4415-8696-d2419ff85c77" providerId="AD" clId="Web-{7C753278-1601-B875-08AE-3F6D15FF5506}" dt="2023-11-14T05:29:50.318" v="14" actId="20577"/>
        <pc:sldMkLst>
          <pc:docMk/>
          <pc:sldMk cId="3643579835" sldId="480"/>
        </pc:sldMkLst>
        <pc:spChg chg="mod">
          <ac:chgData name="Singh,Nirjhara" userId="S::ns3483@drexel.edu::9b108af7-6511-4415-8696-d2419ff85c77" providerId="AD" clId="Web-{7C753278-1601-B875-08AE-3F6D15FF5506}" dt="2023-11-14T05:29:50.318" v="14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modSp ord">
        <pc:chgData name="Singh,Nirjhara" userId="S::ns3483@drexel.edu::9b108af7-6511-4415-8696-d2419ff85c77" providerId="AD" clId="Web-{7C753278-1601-B875-08AE-3F6D15FF5506}" dt="2023-11-14T05:26:53.027" v="4" actId="20577"/>
        <pc:sldMkLst>
          <pc:docMk/>
          <pc:sldMk cId="4248446521" sldId="489"/>
        </pc:sldMkLst>
        <pc:spChg chg="mod">
          <ac:chgData name="Singh,Nirjhara" userId="S::ns3483@drexel.edu::9b108af7-6511-4415-8696-d2419ff85c77" providerId="AD" clId="Web-{7C753278-1601-B875-08AE-3F6D15FF5506}" dt="2023-11-14T05:26:53.027" v="4" actId="20577"/>
          <ac:spMkLst>
            <pc:docMk/>
            <pc:sldMk cId="4248446521" sldId="489"/>
            <ac:spMk id="3" creationId="{43C3C9C8-B2CB-A133-4F1B-3AED5E84F9B4}"/>
          </ac:spMkLst>
        </pc:spChg>
      </pc:sldChg>
      <pc:sldChg chg="ord">
        <pc:chgData name="Singh,Nirjhara" userId="S::ns3483@drexel.edu::9b108af7-6511-4415-8696-d2419ff85c77" providerId="AD" clId="Web-{7C753278-1601-B875-08AE-3F6D15FF5506}" dt="2023-11-14T05:23:05.640" v="1"/>
        <pc:sldMkLst>
          <pc:docMk/>
          <pc:sldMk cId="32585204" sldId="490"/>
        </pc:sldMkLst>
      </pc:sldChg>
    </pc:docChg>
  </pc:docChgLst>
  <pc:docChgLst>
    <pc:chgData name="Gupta,Yash" userId="c3720bc3-89b7-4eff-a314-17eacd6ecfe3" providerId="ADAL" clId="{78CE03CA-92D7-7D43-8D41-35D37145E1D8}"/>
    <pc:docChg chg="custSel modSld">
      <pc:chgData name="Gupta,Yash" userId="c3720bc3-89b7-4eff-a314-17eacd6ecfe3" providerId="ADAL" clId="{78CE03CA-92D7-7D43-8D41-35D37145E1D8}" dt="2023-10-31T04:15:20.871" v="757" actId="20577"/>
      <pc:docMkLst>
        <pc:docMk/>
      </pc:docMkLst>
      <pc:sldChg chg="addSp modSp mod">
        <pc:chgData name="Gupta,Yash" userId="c3720bc3-89b7-4eff-a314-17eacd6ecfe3" providerId="ADAL" clId="{78CE03CA-92D7-7D43-8D41-35D37145E1D8}" dt="2023-10-31T04:12:22.005" v="714" actId="20577"/>
        <pc:sldMkLst>
          <pc:docMk/>
          <pc:sldMk cId="647974210" sldId="459"/>
        </pc:sldMkLst>
        <pc:spChg chg="add mod">
          <ac:chgData name="Gupta,Yash" userId="c3720bc3-89b7-4eff-a314-17eacd6ecfe3" providerId="ADAL" clId="{78CE03CA-92D7-7D43-8D41-35D37145E1D8}" dt="2023-10-31T04:12:22.005" v="714" actId="20577"/>
          <ac:spMkLst>
            <pc:docMk/>
            <pc:sldMk cId="647974210" sldId="459"/>
            <ac:spMk id="3" creationId="{854F31E3-3539-BFB4-D937-857D60BADD4F}"/>
          </ac:spMkLst>
        </pc:spChg>
      </pc:sldChg>
      <pc:sldChg chg="modSp mod">
        <pc:chgData name="Gupta,Yash" userId="c3720bc3-89b7-4eff-a314-17eacd6ecfe3" providerId="ADAL" clId="{78CE03CA-92D7-7D43-8D41-35D37145E1D8}" dt="2023-10-31T04:01:43.989" v="8" actId="20577"/>
        <pc:sldMkLst>
          <pc:docMk/>
          <pc:sldMk cId="1543876082" sldId="460"/>
        </pc:sldMkLst>
        <pc:spChg chg="mod">
          <ac:chgData name="Gupta,Yash" userId="c3720bc3-89b7-4eff-a314-17eacd6ecfe3" providerId="ADAL" clId="{78CE03CA-92D7-7D43-8D41-35D37145E1D8}" dt="2023-10-31T04:01:43.989" v="8" actId="20577"/>
          <ac:spMkLst>
            <pc:docMk/>
            <pc:sldMk cId="1543876082" sldId="460"/>
            <ac:spMk id="3" creationId="{FAD94968-53D9-D470-070B-1D3A93074A42}"/>
          </ac:spMkLst>
        </pc:spChg>
      </pc:sldChg>
      <pc:sldChg chg="modSp mod">
        <pc:chgData name="Gupta,Yash" userId="c3720bc3-89b7-4eff-a314-17eacd6ecfe3" providerId="ADAL" clId="{78CE03CA-92D7-7D43-8D41-35D37145E1D8}" dt="2023-10-31T04:15:20.871" v="757" actId="20577"/>
        <pc:sldMkLst>
          <pc:docMk/>
          <pc:sldMk cId="3518879967" sldId="467"/>
        </pc:sldMkLst>
        <pc:spChg chg="mod">
          <ac:chgData name="Gupta,Yash" userId="c3720bc3-89b7-4eff-a314-17eacd6ecfe3" providerId="ADAL" clId="{78CE03CA-92D7-7D43-8D41-35D37145E1D8}" dt="2023-10-31T04:15:20.871" v="757" actId="20577"/>
          <ac:spMkLst>
            <pc:docMk/>
            <pc:sldMk cId="3518879967" sldId="467"/>
            <ac:spMk id="2" creationId="{40E25559-760C-0307-3321-62E456371CB0}"/>
          </ac:spMkLst>
        </pc:spChg>
      </pc:sldChg>
      <pc:sldChg chg="addSp modSp mod">
        <pc:chgData name="Gupta,Yash" userId="c3720bc3-89b7-4eff-a314-17eacd6ecfe3" providerId="ADAL" clId="{78CE03CA-92D7-7D43-8D41-35D37145E1D8}" dt="2023-10-31T04:07:09.301" v="510" actId="33524"/>
        <pc:sldMkLst>
          <pc:docMk/>
          <pc:sldMk cId="2699281279" sldId="470"/>
        </pc:sldMkLst>
        <pc:spChg chg="add mod">
          <ac:chgData name="Gupta,Yash" userId="c3720bc3-89b7-4eff-a314-17eacd6ecfe3" providerId="ADAL" clId="{78CE03CA-92D7-7D43-8D41-35D37145E1D8}" dt="2023-10-31T04:07:09.301" v="510" actId="33524"/>
          <ac:spMkLst>
            <pc:docMk/>
            <pc:sldMk cId="2699281279" sldId="470"/>
            <ac:spMk id="2" creationId="{DBAC8CCB-B0C4-E308-76F6-BB60D11A1D3F}"/>
          </ac:spMkLst>
        </pc:spChg>
        <pc:spChg chg="mod">
          <ac:chgData name="Gupta,Yash" userId="c3720bc3-89b7-4eff-a314-17eacd6ecfe3" providerId="ADAL" clId="{78CE03CA-92D7-7D43-8D41-35D37145E1D8}" dt="2023-10-31T04:01:51.109" v="13" actId="5793"/>
          <ac:spMkLst>
            <pc:docMk/>
            <pc:sldMk cId="2699281279" sldId="470"/>
            <ac:spMk id="5" creationId="{4750C260-5391-80B0-4E4E-F062C4C142D5}"/>
          </ac:spMkLst>
        </pc:spChg>
      </pc:sldChg>
    </pc:docChg>
  </pc:docChgLst>
  <pc:docChgLst>
    <pc:chgData name="Desai,Priyal Dharmendrabhai" userId="S::pd556@drexel.edu::6fd47772-6307-4d93-88c5-b684fca22c5c" providerId="AD" clId="Web-{B074CD06-CB48-33A7-527B-6A1AE2268B99}"/>
    <pc:docChg chg="addSld delSld modSld">
      <pc:chgData name="Desai,Priyal Dharmendrabhai" userId="S::pd556@drexel.edu::6fd47772-6307-4d93-88c5-b684fca22c5c" providerId="AD" clId="Web-{B074CD06-CB48-33A7-527B-6A1AE2268B99}" dt="2023-11-14T08:23:28.056" v="304"/>
      <pc:docMkLst>
        <pc:docMk/>
      </pc:docMkLst>
      <pc:sldChg chg="addSp modSp">
        <pc:chgData name="Desai,Priyal Dharmendrabhai" userId="S::pd556@drexel.edu::6fd47772-6307-4d93-88c5-b684fca22c5c" providerId="AD" clId="Web-{B074CD06-CB48-33A7-527B-6A1AE2268B99}" dt="2023-11-14T08:22:58.040" v="303" actId="1076"/>
        <pc:sldMkLst>
          <pc:docMk/>
          <pc:sldMk cId="2301804400" sldId="483"/>
        </pc:sldMkLst>
        <pc:spChg chg="add mod">
          <ac:chgData name="Desai,Priyal Dharmendrabhai" userId="S::pd556@drexel.edu::6fd47772-6307-4d93-88c5-b684fca22c5c" providerId="AD" clId="Web-{B074CD06-CB48-33A7-527B-6A1AE2268B99}" dt="2023-11-14T08:21:59.023" v="295" actId="1076"/>
          <ac:spMkLst>
            <pc:docMk/>
            <pc:sldMk cId="2301804400" sldId="483"/>
            <ac:spMk id="2" creationId="{28034C39-7AC8-854C-1DA9-0DF67B9DD63B}"/>
          </ac:spMkLst>
        </pc:spChg>
        <pc:spChg chg="mod">
          <ac:chgData name="Desai,Priyal Dharmendrabhai" userId="S::pd556@drexel.edu::6fd47772-6307-4d93-88c5-b684fca22c5c" providerId="AD" clId="Web-{B074CD06-CB48-33A7-527B-6A1AE2268B99}" dt="2023-11-14T08:22:20.195" v="301" actId="20577"/>
          <ac:spMkLst>
            <pc:docMk/>
            <pc:sldMk cId="2301804400" sldId="483"/>
            <ac:spMk id="7" creationId="{D6701B0A-6298-C41A-C68B-7CC00F849DEC}"/>
          </ac:spMkLst>
        </pc:spChg>
        <pc:picChg chg="mod">
          <ac:chgData name="Desai,Priyal Dharmendrabhai" userId="S::pd556@drexel.edu::6fd47772-6307-4d93-88c5-b684fca22c5c" providerId="AD" clId="Web-{B074CD06-CB48-33A7-527B-6A1AE2268B99}" dt="2023-11-14T08:22:58.040" v="303" actId="1076"/>
          <ac:picMkLst>
            <pc:docMk/>
            <pc:sldMk cId="2301804400" sldId="483"/>
            <ac:picMk id="8" creationId="{9FD53356-9F2F-F545-C5EB-81A14D02F706}"/>
          </ac:picMkLst>
        </pc:picChg>
      </pc:sldChg>
      <pc:sldChg chg="modSp add del replId">
        <pc:chgData name="Desai,Priyal Dharmendrabhai" userId="S::pd556@drexel.edu::6fd47772-6307-4d93-88c5-b684fca22c5c" providerId="AD" clId="Web-{B074CD06-CB48-33A7-527B-6A1AE2268B99}" dt="2023-11-14T08:23:28.056" v="304"/>
        <pc:sldMkLst>
          <pc:docMk/>
          <pc:sldMk cId="3552113662" sldId="495"/>
        </pc:sldMkLst>
        <pc:spChg chg="mod">
          <ac:chgData name="Desai,Priyal Dharmendrabhai" userId="S::pd556@drexel.edu::6fd47772-6307-4d93-88c5-b684fca22c5c" providerId="AD" clId="Web-{B074CD06-CB48-33A7-527B-6A1AE2268B99}" dt="2023-11-14T08:16:56.939" v="260" actId="20577"/>
          <ac:spMkLst>
            <pc:docMk/>
            <pc:sldMk cId="3552113662" sldId="495"/>
            <ac:spMk id="7" creationId="{D6701B0A-6298-C41A-C68B-7CC00F849DEC}"/>
          </ac:spMkLst>
        </pc:spChg>
      </pc:sldChg>
    </pc:docChg>
  </pc:docChgLst>
  <pc:docChgLst>
    <pc:chgData name="Singh,Nirjhara" userId="S::ns3483@drexel.edu::9b108af7-6511-4415-8696-d2419ff85c77" providerId="AD" clId="Web-{7959778C-E68D-0D32-0279-6AFB58EAFC78}"/>
    <pc:docChg chg="modSld">
      <pc:chgData name="Singh,Nirjhara" userId="S::ns3483@drexel.edu::9b108af7-6511-4415-8696-d2419ff85c77" providerId="AD" clId="Web-{7959778C-E68D-0D32-0279-6AFB58EAFC78}" dt="2023-11-21T12:49:53.008" v="1" actId="14100"/>
      <pc:docMkLst>
        <pc:docMk/>
      </pc:docMkLst>
      <pc:sldChg chg="modSp">
        <pc:chgData name="Singh,Nirjhara" userId="S::ns3483@drexel.edu::9b108af7-6511-4415-8696-d2419ff85c77" providerId="AD" clId="Web-{7959778C-E68D-0D32-0279-6AFB58EAFC78}" dt="2023-11-21T12:49:53.008" v="1" actId="14100"/>
        <pc:sldMkLst>
          <pc:docMk/>
          <pc:sldMk cId="3378988847" sldId="510"/>
        </pc:sldMkLst>
        <pc:spChg chg="mod">
          <ac:chgData name="Singh,Nirjhara" userId="S::ns3483@drexel.edu::9b108af7-6511-4415-8696-d2419ff85c77" providerId="AD" clId="Web-{7959778C-E68D-0D32-0279-6AFB58EAFC78}" dt="2023-11-21T12:49:53.008" v="1" actId="14100"/>
          <ac:spMkLst>
            <pc:docMk/>
            <pc:sldMk cId="3378988847" sldId="510"/>
            <ac:spMk id="10" creationId="{1F8F558B-A6ED-0B3A-27FA-9A1AFD91A11D}"/>
          </ac:spMkLst>
        </pc:spChg>
      </pc:sldChg>
    </pc:docChg>
  </pc:docChgLst>
  <pc:docChgLst>
    <pc:chgData name="Panchal,Purvi" userId="S::pp666@drexel.edu::4ade9ea2-c27d-4409-be2a-1ee70ff2ce9c" providerId="AD" clId="Web-{BA4B813E-24BC-4EE0-BE6A-8DAD4C32C6FD}"/>
    <pc:docChg chg="addSld delSld modSld sldOrd">
      <pc:chgData name="Panchal,Purvi" userId="S::pp666@drexel.edu::4ade9ea2-c27d-4409-be2a-1ee70ff2ce9c" providerId="AD" clId="Web-{BA4B813E-24BC-4EE0-BE6A-8DAD4C32C6FD}" dt="2023-11-07T04:55:34.959" v="643" actId="20577"/>
      <pc:docMkLst>
        <pc:docMk/>
      </pc:docMkLst>
      <pc:sldChg chg="del">
        <pc:chgData name="Panchal,Purvi" userId="S::pp666@drexel.edu::4ade9ea2-c27d-4409-be2a-1ee70ff2ce9c" providerId="AD" clId="Web-{BA4B813E-24BC-4EE0-BE6A-8DAD4C32C6FD}" dt="2023-11-07T04:47:34.519" v="546"/>
        <pc:sldMkLst>
          <pc:docMk/>
          <pc:sldMk cId="1826293096" sldId="462"/>
        </pc:sldMkLst>
      </pc:sldChg>
      <pc:sldChg chg="del">
        <pc:chgData name="Panchal,Purvi" userId="S::pp666@drexel.edu::4ade9ea2-c27d-4409-be2a-1ee70ff2ce9c" providerId="AD" clId="Web-{BA4B813E-24BC-4EE0-BE6A-8DAD4C32C6FD}" dt="2023-11-07T04:47:34.519" v="545"/>
        <pc:sldMkLst>
          <pc:docMk/>
          <pc:sldMk cId="1149285051" sldId="463"/>
        </pc:sldMkLst>
      </pc:sldChg>
      <pc:sldChg chg="del">
        <pc:chgData name="Panchal,Purvi" userId="S::pp666@drexel.edu::4ade9ea2-c27d-4409-be2a-1ee70ff2ce9c" providerId="AD" clId="Web-{BA4B813E-24BC-4EE0-BE6A-8DAD4C32C6FD}" dt="2023-11-07T04:47:34.519" v="547"/>
        <pc:sldMkLst>
          <pc:docMk/>
          <pc:sldMk cId="2192788440" sldId="465"/>
        </pc:sldMkLst>
      </pc:sldChg>
      <pc:sldChg chg="del">
        <pc:chgData name="Panchal,Purvi" userId="S::pp666@drexel.edu::4ade9ea2-c27d-4409-be2a-1ee70ff2ce9c" providerId="AD" clId="Web-{BA4B813E-24BC-4EE0-BE6A-8DAD4C32C6FD}" dt="2023-11-07T04:47:34.519" v="548"/>
        <pc:sldMkLst>
          <pc:docMk/>
          <pc:sldMk cId="3518879967" sldId="467"/>
        </pc:sldMkLst>
      </pc:sldChg>
      <pc:sldChg chg="del">
        <pc:chgData name="Panchal,Purvi" userId="S::pp666@drexel.edu::4ade9ea2-c27d-4409-be2a-1ee70ff2ce9c" providerId="AD" clId="Web-{BA4B813E-24BC-4EE0-BE6A-8DAD4C32C6FD}" dt="2023-11-07T04:47:34.519" v="549"/>
        <pc:sldMkLst>
          <pc:docMk/>
          <pc:sldMk cId="4025204222" sldId="472"/>
        </pc:sldMkLst>
      </pc:sldChg>
      <pc:sldChg chg="modSp">
        <pc:chgData name="Panchal,Purvi" userId="S::pp666@drexel.edu::4ade9ea2-c27d-4409-be2a-1ee70ff2ce9c" providerId="AD" clId="Web-{BA4B813E-24BC-4EE0-BE6A-8DAD4C32C6FD}" dt="2023-11-07T04:48:18.458" v="593" actId="20577"/>
        <pc:sldMkLst>
          <pc:docMk/>
          <pc:sldMk cId="2557625030" sldId="473"/>
        </pc:sldMkLst>
        <pc:spChg chg="mod">
          <ac:chgData name="Panchal,Purvi" userId="S::pp666@drexel.edu::4ade9ea2-c27d-4409-be2a-1ee70ff2ce9c" providerId="AD" clId="Web-{BA4B813E-24BC-4EE0-BE6A-8DAD4C32C6FD}" dt="2023-11-07T04:48:18.458" v="593" actId="20577"/>
          <ac:spMkLst>
            <pc:docMk/>
            <pc:sldMk cId="2557625030" sldId="473"/>
            <ac:spMk id="3" creationId="{1BE45DCC-AE35-55D9-010C-01EDCA07810E}"/>
          </ac:spMkLst>
        </pc:spChg>
      </pc:sldChg>
      <pc:sldChg chg="addSp delSp modSp add replId modNotes">
        <pc:chgData name="Panchal,Purvi" userId="S::pp666@drexel.edu::4ade9ea2-c27d-4409-be2a-1ee70ff2ce9c" providerId="AD" clId="Web-{BA4B813E-24BC-4EE0-BE6A-8DAD4C32C6FD}" dt="2023-11-07T04:28:40.368" v="530" actId="1076"/>
        <pc:sldMkLst>
          <pc:docMk/>
          <pc:sldMk cId="3280742383" sldId="474"/>
        </pc:sldMkLst>
        <pc:spChg chg="add del">
          <ac:chgData name="Panchal,Purvi" userId="S::pp666@drexel.edu::4ade9ea2-c27d-4409-be2a-1ee70ff2ce9c" providerId="AD" clId="Web-{BA4B813E-24BC-4EE0-BE6A-8DAD4C32C6FD}" dt="2023-11-07T03:19:21.276" v="44"/>
          <ac:spMkLst>
            <pc:docMk/>
            <pc:sldMk cId="3280742383" sldId="474"/>
            <ac:spMk id="5" creationId="{1DBD0B29-102E-3D47-741C-67858E46C698}"/>
          </ac:spMkLst>
        </pc:spChg>
        <pc:spChg chg="add del">
          <ac:chgData name="Panchal,Purvi" userId="S::pp666@drexel.edu::4ade9ea2-c27d-4409-be2a-1ee70ff2ce9c" providerId="AD" clId="Web-{BA4B813E-24BC-4EE0-BE6A-8DAD4C32C6FD}" dt="2023-11-07T03:23:43.396" v="46"/>
          <ac:spMkLst>
            <pc:docMk/>
            <pc:sldMk cId="3280742383" sldId="474"/>
            <ac:spMk id="6" creationId="{F07F6DB5-A04D-9D7F-DA1C-ADA443B39670}"/>
          </ac:spMkLst>
        </pc:spChg>
        <pc:spChg chg="add mod">
          <ac:chgData name="Panchal,Purvi" userId="S::pp666@drexel.edu::4ade9ea2-c27d-4409-be2a-1ee70ff2ce9c" providerId="AD" clId="Web-{BA4B813E-24BC-4EE0-BE6A-8DAD4C32C6FD}" dt="2023-11-07T04:27:54.522" v="522" actId="14100"/>
          <ac:spMkLst>
            <pc:docMk/>
            <pc:sldMk cId="3280742383" sldId="474"/>
            <ac:spMk id="7" creationId="{840C87AE-0F7B-2C9B-0E23-C6FE964AF480}"/>
          </ac:spMkLst>
        </pc:spChg>
        <pc:spChg chg="del mod">
          <ac:chgData name="Panchal,Purvi" userId="S::pp666@drexel.edu::4ade9ea2-c27d-4409-be2a-1ee70ff2ce9c" providerId="AD" clId="Web-{BA4B813E-24BC-4EE0-BE6A-8DAD4C32C6FD}" dt="2023-11-07T03:10:37.116" v="17"/>
          <ac:spMkLst>
            <pc:docMk/>
            <pc:sldMk cId="3280742383" sldId="474"/>
            <ac:spMk id="8" creationId="{7A704B51-DD11-75A2-0E59-56E6F11EACAA}"/>
          </ac:spMkLst>
        </pc:spChg>
        <pc:spChg chg="mod">
          <ac:chgData name="Panchal,Purvi" userId="S::pp666@drexel.edu::4ade9ea2-c27d-4409-be2a-1ee70ff2ce9c" providerId="AD" clId="Web-{BA4B813E-24BC-4EE0-BE6A-8DAD4C32C6FD}" dt="2023-11-07T03:24:26.444" v="84" actId="20577"/>
          <ac:spMkLst>
            <pc:docMk/>
            <pc:sldMk cId="3280742383" sldId="474"/>
            <ac:spMk id="11" creationId="{092E6B24-16F7-670B-E438-9554C4667C7F}"/>
          </ac:spMkLst>
        </pc:spChg>
        <pc:picChg chg="del">
          <ac:chgData name="Panchal,Purvi" userId="S::pp666@drexel.edu::4ade9ea2-c27d-4409-be2a-1ee70ff2ce9c" providerId="AD" clId="Web-{BA4B813E-24BC-4EE0-BE6A-8DAD4C32C6FD}" dt="2023-11-07T03:10:32.210" v="14"/>
          <ac:picMkLst>
            <pc:docMk/>
            <pc:sldMk cId="3280742383" sldId="474"/>
            <ac:picMk id="2" creationId="{304FCB04-3081-6054-F193-CAB637A19103}"/>
          </ac:picMkLst>
        </pc:picChg>
        <pc:picChg chg="del">
          <ac:chgData name="Panchal,Purvi" userId="S::pp666@drexel.edu::4ade9ea2-c27d-4409-be2a-1ee70ff2ce9c" providerId="AD" clId="Web-{BA4B813E-24BC-4EE0-BE6A-8DAD4C32C6FD}" dt="2023-11-07T03:10:38.679" v="18"/>
          <ac:picMkLst>
            <pc:docMk/>
            <pc:sldMk cId="3280742383" sldId="474"/>
            <ac:picMk id="3" creationId="{1DFA44EF-FAF1-F9A5-8290-E400E759847F}"/>
          </ac:picMkLst>
        </pc:picChg>
        <pc:picChg chg="add mod modCrop">
          <ac:chgData name="Panchal,Purvi" userId="S::pp666@drexel.edu::4ade9ea2-c27d-4409-be2a-1ee70ff2ce9c" providerId="AD" clId="Web-{BA4B813E-24BC-4EE0-BE6A-8DAD4C32C6FD}" dt="2023-11-07T04:28:40.368" v="530" actId="1076"/>
          <ac:picMkLst>
            <pc:docMk/>
            <pc:sldMk cId="3280742383" sldId="474"/>
            <ac:picMk id="9" creationId="{E10CBFF4-EB46-449E-4427-2797D5C966F6}"/>
          </ac:picMkLst>
        </pc:picChg>
      </pc:sldChg>
      <pc:sldChg chg="modSp add del replId">
        <pc:chgData name="Panchal,Purvi" userId="S::pp666@drexel.edu::4ade9ea2-c27d-4409-be2a-1ee70ff2ce9c" providerId="AD" clId="Web-{BA4B813E-24BC-4EE0-BE6A-8DAD4C32C6FD}" dt="2023-11-07T04:54:18.659" v="608"/>
        <pc:sldMkLst>
          <pc:docMk/>
          <pc:sldMk cId="1084278364" sldId="475"/>
        </pc:sldMkLst>
        <pc:spChg chg="mod">
          <ac:chgData name="Panchal,Purvi" userId="S::pp666@drexel.edu::4ade9ea2-c27d-4409-be2a-1ee70ff2ce9c" providerId="AD" clId="Web-{BA4B813E-24BC-4EE0-BE6A-8DAD4C32C6FD}" dt="2023-11-07T03:12:01.745" v="42" actId="20577"/>
          <ac:spMkLst>
            <pc:docMk/>
            <pc:sldMk cId="1084278364" sldId="475"/>
            <ac:spMk id="2" creationId="{8E4EB594-75CC-D195-39A5-B69B832CAF57}"/>
          </ac:spMkLst>
        </pc:spChg>
      </pc:sldChg>
      <pc:sldChg chg="modSp add replId modNotes">
        <pc:chgData name="Panchal,Purvi" userId="S::pp666@drexel.edu::4ade9ea2-c27d-4409-be2a-1ee70ff2ce9c" providerId="AD" clId="Web-{BA4B813E-24BC-4EE0-BE6A-8DAD4C32C6FD}" dt="2023-11-07T04:55:34.959" v="643" actId="20577"/>
        <pc:sldMkLst>
          <pc:docMk/>
          <pc:sldMk cId="2181655377" sldId="476"/>
        </pc:sldMkLst>
        <pc:spChg chg="mod">
          <ac:chgData name="Panchal,Purvi" userId="S::pp666@drexel.edu::4ade9ea2-c27d-4409-be2a-1ee70ff2ce9c" providerId="AD" clId="Web-{BA4B813E-24BC-4EE0-BE6A-8DAD4C32C6FD}" dt="2023-11-07T04:53:07.766" v="600" actId="14100"/>
          <ac:spMkLst>
            <pc:docMk/>
            <pc:sldMk cId="2181655377" sldId="476"/>
            <ac:spMk id="2" creationId="{A5ACE183-C7F1-7784-4CCD-0038B9218F45}"/>
          </ac:spMkLst>
        </pc:spChg>
        <pc:spChg chg="mod">
          <ac:chgData name="Panchal,Purvi" userId="S::pp666@drexel.edu::4ade9ea2-c27d-4409-be2a-1ee70ff2ce9c" providerId="AD" clId="Web-{BA4B813E-24BC-4EE0-BE6A-8DAD4C32C6FD}" dt="2023-11-07T04:55:34.959" v="643" actId="20577"/>
          <ac:spMkLst>
            <pc:docMk/>
            <pc:sldMk cId="2181655377" sldId="476"/>
            <ac:spMk id="11" creationId="{092E6B24-16F7-670B-E438-9554C4667C7F}"/>
          </ac:spMkLst>
        </pc:spChg>
        <pc:picChg chg="mod modCrop">
          <ac:chgData name="Panchal,Purvi" userId="S::pp666@drexel.edu::4ade9ea2-c27d-4409-be2a-1ee70ff2ce9c" providerId="AD" clId="Web-{BA4B813E-24BC-4EE0-BE6A-8DAD4C32C6FD}" dt="2023-11-07T04:53:25.954" v="601" actId="1076"/>
          <ac:picMkLst>
            <pc:docMk/>
            <pc:sldMk cId="2181655377" sldId="476"/>
            <ac:picMk id="6" creationId="{80389C5B-6726-B18A-814A-BEF721299951}"/>
          </ac:picMkLst>
        </pc:picChg>
      </pc:sldChg>
      <pc:sldChg chg="addSp delSp modSp add replId modNotes">
        <pc:chgData name="Panchal,Purvi" userId="S::pp666@drexel.edu::4ade9ea2-c27d-4409-be2a-1ee70ff2ce9c" providerId="AD" clId="Web-{BA4B813E-24BC-4EE0-BE6A-8DAD4C32C6FD}" dt="2023-11-07T04:53:57.330" v="607" actId="14100"/>
        <pc:sldMkLst>
          <pc:docMk/>
          <pc:sldMk cId="1615685989" sldId="477"/>
        </pc:sldMkLst>
        <pc:spChg chg="add mod">
          <ac:chgData name="Panchal,Purvi" userId="S::pp666@drexel.edu::4ade9ea2-c27d-4409-be2a-1ee70ff2ce9c" providerId="AD" clId="Web-{BA4B813E-24BC-4EE0-BE6A-8DAD4C32C6FD}" dt="2023-11-07T04:53:57.330" v="607" actId="14100"/>
          <ac:spMkLst>
            <pc:docMk/>
            <pc:sldMk cId="1615685989" sldId="477"/>
            <ac:spMk id="2" creationId="{873B95EE-9809-BD84-5C45-191DDE248671}"/>
          </ac:spMkLst>
        </pc:spChg>
        <pc:spChg chg="add del mod">
          <ac:chgData name="Panchal,Purvi" userId="S::pp666@drexel.edu::4ade9ea2-c27d-4409-be2a-1ee70ff2ce9c" providerId="AD" clId="Web-{BA4B813E-24BC-4EE0-BE6A-8DAD4C32C6FD}" dt="2023-11-07T04:45:50.296" v="540"/>
          <ac:spMkLst>
            <pc:docMk/>
            <pc:sldMk cId="1615685989" sldId="477"/>
            <ac:spMk id="3" creationId="{1FFB2E94-A34B-D689-0CC8-C17B896B36BA}"/>
          </ac:spMkLst>
        </pc:spChg>
        <pc:spChg chg="add del mod">
          <ac:chgData name="Panchal,Purvi" userId="S::pp666@drexel.edu::4ade9ea2-c27d-4409-be2a-1ee70ff2ce9c" providerId="AD" clId="Web-{BA4B813E-24BC-4EE0-BE6A-8DAD4C32C6FD}" dt="2023-11-07T04:46:07.813" v="544"/>
          <ac:spMkLst>
            <pc:docMk/>
            <pc:sldMk cId="1615685989" sldId="477"/>
            <ac:spMk id="5" creationId="{B74CA41F-A347-D953-2009-1111FD7CD6A1}"/>
          </ac:spMkLst>
        </pc:spChg>
        <pc:spChg chg="mod">
          <ac:chgData name="Panchal,Purvi" userId="S::pp666@drexel.edu::4ade9ea2-c27d-4409-be2a-1ee70ff2ce9c" providerId="AD" clId="Web-{BA4B813E-24BC-4EE0-BE6A-8DAD4C32C6FD}" dt="2023-11-07T03:25:41.619" v="130" actId="20577"/>
          <ac:spMkLst>
            <pc:docMk/>
            <pc:sldMk cId="1615685989" sldId="477"/>
            <ac:spMk id="11" creationId="{092E6B24-16F7-670B-E438-9554C4667C7F}"/>
          </ac:spMkLst>
        </pc:spChg>
        <pc:picChg chg="mod modCrop">
          <ac:chgData name="Panchal,Purvi" userId="S::pp666@drexel.edu::4ade9ea2-c27d-4409-be2a-1ee70ff2ce9c" providerId="AD" clId="Web-{BA4B813E-24BC-4EE0-BE6A-8DAD4C32C6FD}" dt="2023-11-07T04:53:51.095" v="606" actId="1076"/>
          <ac:picMkLst>
            <pc:docMk/>
            <pc:sldMk cId="1615685989" sldId="477"/>
            <ac:picMk id="7" creationId="{C416E6BB-8419-F36D-7303-2296EE0039D4}"/>
          </ac:picMkLst>
        </pc:picChg>
      </pc:sldChg>
      <pc:sldChg chg="addSp delSp modSp add replId modNotes">
        <pc:chgData name="Panchal,Purvi" userId="S::pp666@drexel.edu::4ade9ea2-c27d-4409-be2a-1ee70ff2ce9c" providerId="AD" clId="Web-{BA4B813E-24BC-4EE0-BE6A-8DAD4C32C6FD}" dt="2023-11-07T04:19:49.333" v="519"/>
        <pc:sldMkLst>
          <pc:docMk/>
          <pc:sldMk cId="3643579835" sldId="480"/>
        </pc:sldMkLst>
        <pc:spChg chg="del">
          <ac:chgData name="Panchal,Purvi" userId="S::pp666@drexel.edu::4ade9ea2-c27d-4409-be2a-1ee70ff2ce9c" providerId="AD" clId="Web-{BA4B813E-24BC-4EE0-BE6A-8DAD4C32C6FD}" dt="2023-11-07T04:15:23.214" v="481"/>
          <ac:spMkLst>
            <pc:docMk/>
            <pc:sldMk cId="3643579835" sldId="480"/>
            <ac:spMk id="2" creationId="{873B95EE-9809-BD84-5C45-191DDE248671}"/>
          </ac:spMkLst>
        </pc:spChg>
        <pc:spChg chg="add mod">
          <ac:chgData name="Panchal,Purvi" userId="S::pp666@drexel.edu::4ade9ea2-c27d-4409-be2a-1ee70ff2ce9c" providerId="AD" clId="Web-{BA4B813E-24BC-4EE0-BE6A-8DAD4C32C6FD}" dt="2023-11-07T04:19:38.879" v="518" actId="20577"/>
          <ac:spMkLst>
            <pc:docMk/>
            <pc:sldMk cId="3643579835" sldId="480"/>
            <ac:spMk id="3" creationId="{58FDDED6-76D7-878B-74A6-940C72380AA8}"/>
          </ac:spMkLst>
        </pc:spChg>
        <pc:spChg chg="mod">
          <ac:chgData name="Panchal,Purvi" userId="S::pp666@drexel.edu::4ade9ea2-c27d-4409-be2a-1ee70ff2ce9c" providerId="AD" clId="Web-{BA4B813E-24BC-4EE0-BE6A-8DAD4C32C6FD}" dt="2023-11-07T04:17:24.031" v="509" actId="20577"/>
          <ac:spMkLst>
            <pc:docMk/>
            <pc:sldMk cId="3643579835" sldId="480"/>
            <ac:spMk id="11" creationId="{092E6B24-16F7-670B-E438-9554C4667C7F}"/>
          </ac:spMkLst>
        </pc:spChg>
      </pc:sldChg>
      <pc:sldChg chg="modSp new ord">
        <pc:chgData name="Panchal,Purvi" userId="S::pp666@drexel.edu::4ade9ea2-c27d-4409-be2a-1ee70ff2ce9c" providerId="AD" clId="Web-{BA4B813E-24BC-4EE0-BE6A-8DAD4C32C6FD}" dt="2023-11-07T04:36:27.432" v="536" actId="20577"/>
        <pc:sldMkLst>
          <pc:docMk/>
          <pc:sldMk cId="2455177936" sldId="481"/>
        </pc:sldMkLst>
        <pc:spChg chg="mod">
          <ac:chgData name="Panchal,Purvi" userId="S::pp666@drexel.edu::4ade9ea2-c27d-4409-be2a-1ee70ff2ce9c" providerId="AD" clId="Web-{BA4B813E-24BC-4EE0-BE6A-8DAD4C32C6FD}" dt="2023-11-07T04:36:27.432" v="536" actId="20577"/>
          <ac:spMkLst>
            <pc:docMk/>
            <pc:sldMk cId="2455177936" sldId="481"/>
            <ac:spMk id="2" creationId="{F4DFEDB4-4DFE-291C-096E-AAF5C87B1DEB}"/>
          </ac:spMkLst>
        </pc:spChg>
      </pc:sldChg>
    </pc:docChg>
  </pc:docChgLst>
  <pc:docChgLst>
    <pc:chgData name="Panchal,Purvi" userId="S::pp666@drexel.edu::4ade9ea2-c27d-4409-be2a-1ee70ff2ce9c" providerId="AD" clId="Web-{184D3C92-9BF8-ED48-604A-94AE87A51783}"/>
    <pc:docChg chg="modSld">
      <pc:chgData name="Panchal,Purvi" userId="S::pp666@drexel.edu::4ade9ea2-c27d-4409-be2a-1ee70ff2ce9c" providerId="AD" clId="Web-{184D3C92-9BF8-ED48-604A-94AE87A51783}" dt="2023-11-06T23:48:29.909" v="8" actId="20577"/>
      <pc:docMkLst>
        <pc:docMk/>
      </pc:docMkLst>
      <pc:sldChg chg="modSp">
        <pc:chgData name="Panchal,Purvi" userId="S::pp666@drexel.edu::4ade9ea2-c27d-4409-be2a-1ee70ff2ce9c" providerId="AD" clId="Web-{184D3C92-9BF8-ED48-604A-94AE87A51783}" dt="2023-11-06T23:48:29.909" v="8" actId="20577"/>
        <pc:sldMkLst>
          <pc:docMk/>
          <pc:sldMk cId="1372141978" sldId="466"/>
        </pc:sldMkLst>
        <pc:spChg chg="mod">
          <ac:chgData name="Panchal,Purvi" userId="S::pp666@drexel.edu::4ade9ea2-c27d-4409-be2a-1ee70ff2ce9c" providerId="AD" clId="Web-{184D3C92-9BF8-ED48-604A-94AE87A51783}" dt="2023-11-06T23:48:29.909" v="8" actId="20577"/>
          <ac:spMkLst>
            <pc:docMk/>
            <pc:sldMk cId="1372141978" sldId="466"/>
            <ac:spMk id="3" creationId="{9B83E43B-6C2F-595B-9220-ACD8E0AD5BEC}"/>
          </ac:spMkLst>
        </pc:spChg>
        <pc:spChg chg="mod">
          <ac:chgData name="Panchal,Purvi" userId="S::pp666@drexel.edu::4ade9ea2-c27d-4409-be2a-1ee70ff2ce9c" providerId="AD" clId="Web-{184D3C92-9BF8-ED48-604A-94AE87A51783}" dt="2023-11-06T23:48:07.534" v="6" actId="20577"/>
          <ac:spMkLst>
            <pc:docMk/>
            <pc:sldMk cId="1372141978" sldId="466"/>
            <ac:spMk id="11" creationId="{092E6B24-16F7-670B-E438-9554C4667C7F}"/>
          </ac:spMkLst>
        </pc:spChg>
      </pc:sldChg>
    </pc:docChg>
  </pc:docChgLst>
  <pc:docChgLst>
    <pc:chgData name="Desai,Priyal Dharmendrabhai" userId="S::pd556@drexel.edu::6fd47772-6307-4d93-88c5-b684fca22c5c" providerId="AD" clId="Web-{B867E065-8C3B-6AC6-E1E8-12CF936FFB38}"/>
    <pc:docChg chg="addSld modSld">
      <pc:chgData name="Desai,Priyal Dharmendrabhai" userId="S::pd556@drexel.edu::6fd47772-6307-4d93-88c5-b684fca22c5c" providerId="AD" clId="Web-{B867E065-8C3B-6AC6-E1E8-12CF936FFB38}" dt="2023-11-14T05:29:41.996" v="1164" actId="20577"/>
      <pc:docMkLst>
        <pc:docMk/>
      </pc:docMkLst>
      <pc:sldChg chg="modSp">
        <pc:chgData name="Desai,Priyal Dharmendrabhai" userId="S::pd556@drexel.edu::6fd47772-6307-4d93-88c5-b684fca22c5c" providerId="AD" clId="Web-{B867E065-8C3B-6AC6-E1E8-12CF936FFB38}" dt="2023-11-14T05:29:41.996" v="1164" actId="20577"/>
        <pc:sldMkLst>
          <pc:docMk/>
          <pc:sldMk cId="3643579835" sldId="480"/>
        </pc:sldMkLst>
        <pc:spChg chg="mod">
          <ac:chgData name="Desai,Priyal Dharmendrabhai" userId="S::pd556@drexel.edu::6fd47772-6307-4d93-88c5-b684fca22c5c" providerId="AD" clId="Web-{B867E065-8C3B-6AC6-E1E8-12CF936FFB38}" dt="2023-11-14T05:29:41.996" v="1164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addSp delSp modSp add replId">
        <pc:chgData name="Desai,Priyal Dharmendrabhai" userId="S::pd556@drexel.edu::6fd47772-6307-4d93-88c5-b684fca22c5c" providerId="AD" clId="Web-{B867E065-8C3B-6AC6-E1E8-12CF936FFB38}" dt="2023-11-14T05:08:52.862" v="1159" actId="20577"/>
        <pc:sldMkLst>
          <pc:docMk/>
          <pc:sldMk cId="2301804400" sldId="483"/>
        </pc:sldMkLst>
        <pc:spChg chg="add del">
          <ac:chgData name="Desai,Priyal Dharmendrabhai" userId="S::pd556@drexel.edu::6fd47772-6307-4d93-88c5-b684fca22c5c" providerId="AD" clId="Web-{B867E065-8C3B-6AC6-E1E8-12CF936FFB38}" dt="2023-11-14T03:59:30.678" v="140"/>
          <ac:spMkLst>
            <pc:docMk/>
            <pc:sldMk cId="2301804400" sldId="483"/>
            <ac:spMk id="2" creationId="{2E24DA0E-BAD3-A939-4478-EAD496438CDE}"/>
          </ac:spMkLst>
        </pc:spChg>
        <pc:spChg chg="add mod">
          <ac:chgData name="Desai,Priyal Dharmendrabhai" userId="S::pd556@drexel.edu::6fd47772-6307-4d93-88c5-b684fca22c5c" providerId="AD" clId="Web-{B867E065-8C3B-6AC6-E1E8-12CF936FFB38}" dt="2023-11-14T04:00:19.992" v="315" actId="20577"/>
          <ac:spMkLst>
            <pc:docMk/>
            <pc:sldMk cId="2301804400" sldId="483"/>
            <ac:spMk id="5" creationId="{0C048AAF-DC40-D10B-F806-72090D34D44B}"/>
          </ac:spMkLst>
        </pc:spChg>
        <pc:spChg chg="add mod">
          <ac:chgData name="Desai,Priyal Dharmendrabhai" userId="S::pd556@drexel.edu::6fd47772-6307-4d93-88c5-b684fca22c5c" providerId="AD" clId="Web-{B867E065-8C3B-6AC6-E1E8-12CF936FFB38}" dt="2023-11-14T05:08:52.862" v="1159" actId="20577"/>
          <ac:spMkLst>
            <pc:docMk/>
            <pc:sldMk cId="2301804400" sldId="483"/>
            <ac:spMk id="7" creationId="{D6701B0A-6298-C41A-C68B-7CC00F849DEC}"/>
          </ac:spMkLst>
        </pc:spChg>
        <pc:spChg chg="mod">
          <ac:chgData name="Desai,Priyal Dharmendrabhai" userId="S::pd556@drexel.edu::6fd47772-6307-4d93-88c5-b684fca22c5c" providerId="AD" clId="Web-{B867E065-8C3B-6AC6-E1E8-12CF936FFB38}" dt="2023-11-14T03:52:00.990" v="138" actId="20577"/>
          <ac:spMkLst>
            <pc:docMk/>
            <pc:sldMk cId="2301804400" sldId="483"/>
            <ac:spMk id="11" creationId="{092E6B24-16F7-670B-E438-9554C4667C7F}"/>
          </ac:spMkLst>
        </pc:spChg>
        <pc:picChg chg="add mod">
          <ac:chgData name="Desai,Priyal Dharmendrabhai" userId="S::pd556@drexel.edu::6fd47772-6307-4d93-88c5-b684fca22c5c" providerId="AD" clId="Web-{B867E065-8C3B-6AC6-E1E8-12CF936FFB38}" dt="2023-11-14T04:41:38.220" v="1013" actId="1076"/>
          <ac:picMkLst>
            <pc:docMk/>
            <pc:sldMk cId="2301804400" sldId="483"/>
            <ac:picMk id="8" creationId="{9FD53356-9F2F-F545-C5EB-81A14D02F706}"/>
          </ac:picMkLst>
        </pc:picChg>
      </pc:sldChg>
    </pc:docChg>
  </pc:docChgLst>
  <pc:docChgLst>
    <pc:chgData name="Panchal,Purvi" userId="S::pp666@drexel.edu::4ade9ea2-c27d-4409-be2a-1ee70ff2ce9c" providerId="AD" clId="Web-{895E00A7-2BB5-0F05-5F1B-E8ED7B4AC74B}"/>
    <pc:docChg chg="addSld modSld">
      <pc:chgData name="Panchal,Purvi" userId="S::pp666@drexel.edu::4ade9ea2-c27d-4409-be2a-1ee70ff2ce9c" providerId="AD" clId="Web-{895E00A7-2BB5-0F05-5F1B-E8ED7B4AC74B}" dt="2023-10-31T03:12:51.393" v="396" actId="14100"/>
      <pc:docMkLst>
        <pc:docMk/>
      </pc:docMkLst>
      <pc:sldChg chg="add replId">
        <pc:chgData name="Panchal,Purvi" userId="S::pp666@drexel.edu::4ade9ea2-c27d-4409-be2a-1ee70ff2ce9c" providerId="AD" clId="Web-{895E00A7-2BB5-0F05-5F1B-E8ED7B4AC74B}" dt="2023-10-31T01:22:56.435" v="0"/>
        <pc:sldMkLst>
          <pc:docMk/>
          <pc:sldMk cId="179083795" sldId="464"/>
        </pc:sldMkLst>
      </pc:sldChg>
      <pc:sldChg chg="addSp delSp modSp add replId">
        <pc:chgData name="Panchal,Purvi" userId="S::pp666@drexel.edu::4ade9ea2-c27d-4409-be2a-1ee70ff2ce9c" providerId="AD" clId="Web-{895E00A7-2BB5-0F05-5F1B-E8ED7B4AC74B}" dt="2023-10-31T03:10:01.071" v="393" actId="20577"/>
        <pc:sldMkLst>
          <pc:docMk/>
          <pc:sldMk cId="1372141978" sldId="466"/>
        </pc:sldMkLst>
        <pc:spChg chg="add mod">
          <ac:chgData name="Panchal,Purvi" userId="S::pp666@drexel.edu::4ade9ea2-c27d-4409-be2a-1ee70ff2ce9c" providerId="AD" clId="Web-{895E00A7-2BB5-0F05-5F1B-E8ED7B4AC74B}" dt="2023-10-31T03:10:01.071" v="393" actId="20577"/>
          <ac:spMkLst>
            <pc:docMk/>
            <pc:sldMk cId="1372141978" sldId="466"/>
            <ac:spMk id="3" creationId="{9B83E43B-6C2F-595B-9220-ACD8E0AD5BEC}"/>
          </ac:spMkLst>
        </pc:spChg>
        <pc:spChg chg="del">
          <ac:chgData name="Panchal,Purvi" userId="S::pp666@drexel.edu::4ade9ea2-c27d-4409-be2a-1ee70ff2ce9c" providerId="AD" clId="Web-{895E00A7-2BB5-0F05-5F1B-E8ED7B4AC74B}" dt="2023-10-31T01:23:39.015" v="15"/>
          <ac:spMkLst>
            <pc:docMk/>
            <pc:sldMk cId="1372141978" sldId="466"/>
            <ac:spMk id="8" creationId="{7A704B51-DD11-75A2-0E59-56E6F11EACAA}"/>
          </ac:spMkLst>
        </pc:spChg>
        <pc:spChg chg="mod">
          <ac:chgData name="Panchal,Purvi" userId="S::pp666@drexel.edu::4ade9ea2-c27d-4409-be2a-1ee70ff2ce9c" providerId="AD" clId="Web-{895E00A7-2BB5-0F05-5F1B-E8ED7B4AC74B}" dt="2023-10-31T01:23:35.327" v="14" actId="20577"/>
          <ac:spMkLst>
            <pc:docMk/>
            <pc:sldMk cId="1372141978" sldId="466"/>
            <ac:spMk id="11" creationId="{092E6B24-16F7-670B-E438-9554C4667C7F}"/>
          </ac:spMkLst>
        </pc:spChg>
      </pc:sldChg>
      <pc:sldChg chg="modSp">
        <pc:chgData name="Panchal,Purvi" userId="S::pp666@drexel.edu::4ade9ea2-c27d-4409-be2a-1ee70ff2ce9c" providerId="AD" clId="Web-{895E00A7-2BB5-0F05-5F1B-E8ED7B4AC74B}" dt="2023-10-31T03:12:51.393" v="396" actId="14100"/>
        <pc:sldMkLst>
          <pc:docMk/>
          <pc:sldMk cId="3835906748" sldId="468"/>
        </pc:sldMkLst>
        <pc:picChg chg="mod">
          <ac:chgData name="Panchal,Purvi" userId="S::pp666@drexel.edu::4ade9ea2-c27d-4409-be2a-1ee70ff2ce9c" providerId="AD" clId="Web-{895E00A7-2BB5-0F05-5F1B-E8ED7B4AC74B}" dt="2023-10-31T03:12:51.393" v="396" actId="14100"/>
          <ac:picMkLst>
            <pc:docMk/>
            <pc:sldMk cId="3835906748" sldId="468"/>
            <ac:picMk id="3" creationId="{1DFA44EF-FAF1-F9A5-8290-E400E759847F}"/>
          </ac:picMkLst>
        </pc:picChg>
      </pc:sldChg>
    </pc:docChg>
  </pc:docChgLst>
  <pc:docChgLst>
    <pc:chgData name="Panchal,Purvi" userId="S::pp666@drexel.edu::4ade9ea2-c27d-4409-be2a-1ee70ff2ce9c" providerId="AD" clId="Web-{A67EA0C5-CFAC-F33A-0F27-93620F80AF2B}"/>
    <pc:docChg chg="addSld delSld modSld sldOrd">
      <pc:chgData name="Panchal,Purvi" userId="S::pp666@drexel.edu::4ade9ea2-c27d-4409-be2a-1ee70ff2ce9c" providerId="AD" clId="Web-{A67EA0C5-CFAC-F33A-0F27-93620F80AF2B}" dt="2023-10-24T04:02:44.072" v="651" actId="1076"/>
      <pc:docMkLst>
        <pc:docMk/>
      </pc:docMkLst>
      <pc:sldChg chg="add del mod modShow">
        <pc:chgData name="Panchal,Purvi" userId="S::pp666@drexel.edu::4ade9ea2-c27d-4409-be2a-1ee70ff2ce9c" providerId="AD" clId="Web-{A67EA0C5-CFAC-F33A-0F27-93620F80AF2B}" dt="2023-10-24T03:58:13.335" v="604"/>
        <pc:sldMkLst>
          <pc:docMk/>
          <pc:sldMk cId="1044089058" sldId="390"/>
        </pc:sldMkLst>
      </pc:sldChg>
      <pc:sldChg chg="add del mod modShow">
        <pc:chgData name="Panchal,Purvi" userId="S::pp666@drexel.edu::4ade9ea2-c27d-4409-be2a-1ee70ff2ce9c" providerId="AD" clId="Web-{A67EA0C5-CFAC-F33A-0F27-93620F80AF2B}" dt="2023-10-24T03:58:13.335" v="605"/>
        <pc:sldMkLst>
          <pc:docMk/>
          <pc:sldMk cId="3682280237" sldId="391"/>
        </pc:sldMkLst>
      </pc:sldChg>
      <pc:sldChg chg="addSp delSp modSp">
        <pc:chgData name="Panchal,Purvi" userId="S::pp666@drexel.edu::4ade9ea2-c27d-4409-be2a-1ee70ff2ce9c" providerId="AD" clId="Web-{A67EA0C5-CFAC-F33A-0F27-93620F80AF2B}" dt="2023-10-24T04:01:04.456" v="634" actId="1076"/>
        <pc:sldMkLst>
          <pc:docMk/>
          <pc:sldMk cId="48259427" sldId="397"/>
        </pc:sldMkLst>
        <pc:spChg chg="del mod">
          <ac:chgData name="Panchal,Purvi" userId="S::pp666@drexel.edu::4ade9ea2-c27d-4409-be2a-1ee70ff2ce9c" providerId="AD" clId="Web-{A67EA0C5-CFAC-F33A-0F27-93620F80AF2B}" dt="2023-10-24T03:10:57.327" v="89"/>
          <ac:spMkLst>
            <pc:docMk/>
            <pc:sldMk cId="48259427" sldId="397"/>
            <ac:spMk id="2" creationId="{8D5F1A25-E4C1-5C77-2A45-9218A5F6808E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00:41.770" v="11"/>
          <ac:spMkLst>
            <pc:docMk/>
            <pc:sldMk cId="48259427" sldId="397"/>
            <ac:spMk id="3" creationId="{1F103B31-493B-4816-27C7-6810E0C89E23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10:59.140" v="90"/>
          <ac:spMkLst>
            <pc:docMk/>
            <pc:sldMk cId="48259427" sldId="397"/>
            <ac:spMk id="7" creationId="{956EDE4D-D2A5-0A24-AE15-9483DCD0227E}"/>
          </ac:spMkLst>
        </pc:spChg>
        <pc:spChg chg="mod">
          <ac:chgData name="Panchal,Purvi" userId="S::pp666@drexel.edu::4ade9ea2-c27d-4409-be2a-1ee70ff2ce9c" providerId="AD" clId="Web-{A67EA0C5-CFAC-F33A-0F27-93620F80AF2B}" dt="2023-10-24T03:49:57.239" v="364" actId="20577"/>
          <ac:spMkLst>
            <pc:docMk/>
            <pc:sldMk cId="48259427" sldId="397"/>
            <ac:spMk id="8" creationId="{7A704B51-DD11-75A2-0E59-56E6F11EACAA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27:34.753" v="105"/>
          <ac:spMkLst>
            <pc:docMk/>
            <pc:sldMk cId="48259427" sldId="397"/>
            <ac:spMk id="9" creationId="{1CFD5B10-168A-1785-0A99-7DBADBA780D2}"/>
          </ac:spMkLst>
        </pc:spChg>
        <pc:spChg chg="add mod">
          <ac:chgData name="Panchal,Purvi" userId="S::pp666@drexel.edu::4ade9ea2-c27d-4409-be2a-1ee70ff2ce9c" providerId="AD" clId="Web-{A67EA0C5-CFAC-F33A-0F27-93620F80AF2B}" dt="2023-10-24T03:27:42.410" v="106"/>
          <ac:spMkLst>
            <pc:docMk/>
            <pc:sldMk cId="48259427" sldId="397"/>
            <ac:spMk id="11" creationId="{092E6B24-16F7-670B-E438-9554C4667C7F}"/>
          </ac:spMkLst>
        </pc:spChg>
        <pc:picChg chg="add mod">
          <ac:chgData name="Panchal,Purvi" userId="S::pp666@drexel.edu::4ade9ea2-c27d-4409-be2a-1ee70ff2ce9c" providerId="AD" clId="Web-{A67EA0C5-CFAC-F33A-0F27-93620F80AF2B}" dt="2023-10-24T04:01:04.456" v="634" actId="1076"/>
          <ac:picMkLst>
            <pc:docMk/>
            <pc:sldMk cId="48259427" sldId="397"/>
            <ac:picMk id="5" creationId="{154CCA47-21ED-F668-575C-E057CA970E0A}"/>
          </ac:picMkLst>
        </pc:picChg>
        <pc:picChg chg="del">
          <ac:chgData name="Panchal,Purvi" userId="S::pp666@drexel.edu::4ade9ea2-c27d-4409-be2a-1ee70ff2ce9c" providerId="AD" clId="Web-{A67EA0C5-CFAC-F33A-0F27-93620F80AF2B}" dt="2023-10-24T03:00:44.786" v="12"/>
          <ac:picMkLst>
            <pc:docMk/>
            <pc:sldMk cId="48259427" sldId="397"/>
            <ac:picMk id="10242" creationId="{8A4F901D-BFB4-2F52-60A9-9BDD3E3544B3}"/>
          </ac:picMkLst>
        </pc:picChg>
      </pc:sldChg>
      <pc:sldChg chg="add del mod modShow">
        <pc:chgData name="Panchal,Purvi" userId="S::pp666@drexel.edu::4ade9ea2-c27d-4409-be2a-1ee70ff2ce9c" providerId="AD" clId="Web-{A67EA0C5-CFAC-F33A-0F27-93620F80AF2B}" dt="2023-10-24T03:58:13.335" v="603"/>
        <pc:sldMkLst>
          <pc:docMk/>
          <pc:sldMk cId="209927051" sldId="447"/>
        </pc:sldMkLst>
      </pc:sldChg>
      <pc:sldChg chg="modSp">
        <pc:chgData name="Panchal,Purvi" userId="S::pp666@drexel.edu::4ade9ea2-c27d-4409-be2a-1ee70ff2ce9c" providerId="AD" clId="Web-{A67EA0C5-CFAC-F33A-0F27-93620F80AF2B}" dt="2023-10-24T04:02:44.072" v="651" actId="1076"/>
        <pc:sldMkLst>
          <pc:docMk/>
          <pc:sldMk cId="426503297" sldId="448"/>
        </pc:sldMkLst>
        <pc:spChg chg="mod">
          <ac:chgData name="Panchal,Purvi" userId="S::pp666@drexel.edu::4ade9ea2-c27d-4409-be2a-1ee70ff2ce9c" providerId="AD" clId="Web-{A67EA0C5-CFAC-F33A-0F27-93620F80AF2B}" dt="2023-10-24T03:57:53.411" v="601" actId="20577"/>
          <ac:spMkLst>
            <pc:docMk/>
            <pc:sldMk cId="426503297" sldId="448"/>
            <ac:spMk id="2" creationId="{D5986695-4903-F0EE-54CC-04AD10104696}"/>
          </ac:spMkLst>
        </pc:spChg>
        <pc:spChg chg="mod">
          <ac:chgData name="Panchal,Purvi" userId="S::pp666@drexel.edu::4ade9ea2-c27d-4409-be2a-1ee70ff2ce9c" providerId="AD" clId="Web-{A67EA0C5-CFAC-F33A-0F27-93620F80AF2B}" dt="2023-10-24T03:57:51.958" v="600" actId="1076"/>
          <ac:spMkLst>
            <pc:docMk/>
            <pc:sldMk cId="426503297" sldId="448"/>
            <ac:spMk id="3" creationId="{5F030280-574D-A26A-C0AA-1B7EDCC0B3DA}"/>
          </ac:spMkLst>
        </pc:spChg>
        <pc:spChg chg="mod">
          <ac:chgData name="Panchal,Purvi" userId="S::pp666@drexel.edu::4ade9ea2-c27d-4409-be2a-1ee70ff2ce9c" providerId="AD" clId="Web-{A67EA0C5-CFAC-F33A-0F27-93620F80AF2B}" dt="2023-10-24T04:02:44.072" v="651" actId="1076"/>
          <ac:spMkLst>
            <pc:docMk/>
            <pc:sldMk cId="426503297" sldId="448"/>
            <ac:spMk id="6" creationId="{E4DF961F-7554-F167-F7A5-BE5D8D20415E}"/>
          </ac:spMkLst>
        </pc:spChg>
        <pc:picChg chg="mod">
          <ac:chgData name="Panchal,Purvi" userId="S::pp666@drexel.edu::4ade9ea2-c27d-4409-be2a-1ee70ff2ce9c" providerId="AD" clId="Web-{A67EA0C5-CFAC-F33A-0F27-93620F80AF2B}" dt="2023-10-24T04:02:39.540" v="650" actId="1076"/>
          <ac:picMkLst>
            <pc:docMk/>
            <pc:sldMk cId="426503297" sldId="448"/>
            <ac:picMk id="5124" creationId="{FF89E0A0-1E30-70A4-753E-F1AEBB97833F}"/>
          </ac:picMkLst>
        </pc:picChg>
      </pc:sldChg>
      <pc:sldChg chg="add del mod modShow">
        <pc:chgData name="Panchal,Purvi" userId="S::pp666@drexel.edu::4ade9ea2-c27d-4409-be2a-1ee70ff2ce9c" providerId="AD" clId="Web-{A67EA0C5-CFAC-F33A-0F27-93620F80AF2B}" dt="2023-10-24T03:58:19.694" v="607"/>
        <pc:sldMkLst>
          <pc:docMk/>
          <pc:sldMk cId="2909257074" sldId="449"/>
        </pc:sldMkLst>
      </pc:sldChg>
      <pc:sldChg chg="add del mod modShow">
        <pc:chgData name="Panchal,Purvi" userId="S::pp666@drexel.edu::4ade9ea2-c27d-4409-be2a-1ee70ff2ce9c" providerId="AD" clId="Web-{A67EA0C5-CFAC-F33A-0F27-93620F80AF2B}" dt="2023-10-24T03:58:19.694" v="606"/>
        <pc:sldMkLst>
          <pc:docMk/>
          <pc:sldMk cId="4050698866" sldId="450"/>
        </pc:sldMkLst>
      </pc:sldChg>
      <pc:sldChg chg="addSp delSp modSp del">
        <pc:chgData name="Panchal,Purvi" userId="S::pp666@drexel.edu::4ade9ea2-c27d-4409-be2a-1ee70ff2ce9c" providerId="AD" clId="Web-{A67EA0C5-CFAC-F33A-0F27-93620F80AF2B}" dt="2023-10-24T03:40:58.307" v="158"/>
        <pc:sldMkLst>
          <pc:docMk/>
          <pc:sldMk cId="1815507430" sldId="451"/>
        </pc:sldMkLst>
        <pc:spChg chg="mod">
          <ac:chgData name="Panchal,Purvi" userId="S::pp666@drexel.edu::4ade9ea2-c27d-4409-be2a-1ee70ff2ce9c" providerId="AD" clId="Web-{A67EA0C5-CFAC-F33A-0F27-93620F80AF2B}" dt="2023-10-24T03:07:22.313" v="55" actId="20577"/>
          <ac:spMkLst>
            <pc:docMk/>
            <pc:sldMk cId="1815507430" sldId="451"/>
            <ac:spMk id="2" creationId="{FEE92A8A-8A58-984C-9144-D058E39D02D6}"/>
          </ac:spMkLst>
        </pc:spChg>
        <pc:spChg chg="del">
          <ac:chgData name="Panchal,Purvi" userId="S::pp666@drexel.edu::4ade9ea2-c27d-4409-be2a-1ee70ff2ce9c" providerId="AD" clId="Web-{A67EA0C5-CFAC-F33A-0F27-93620F80AF2B}" dt="2023-10-24T03:12:23.802" v="91"/>
          <ac:spMkLst>
            <pc:docMk/>
            <pc:sldMk cId="1815507430" sldId="451"/>
            <ac:spMk id="3" creationId="{C319C8A5-3158-9D82-0C3D-DC341D95DFD0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12:40.678" v="92"/>
          <ac:spMkLst>
            <pc:docMk/>
            <pc:sldMk cId="1815507430" sldId="451"/>
            <ac:spMk id="7" creationId="{2A58173B-3A16-2A2C-07ED-CB58C030AC17}"/>
          </ac:spMkLst>
        </pc:spChg>
        <pc:picChg chg="add mod">
          <ac:chgData name="Panchal,Purvi" userId="S::pp666@drexel.edu::4ade9ea2-c27d-4409-be2a-1ee70ff2ce9c" providerId="AD" clId="Web-{A67EA0C5-CFAC-F33A-0F27-93620F80AF2B}" dt="2023-10-24T03:40:01.257" v="157" actId="14100"/>
          <ac:picMkLst>
            <pc:docMk/>
            <pc:sldMk cId="1815507430" sldId="451"/>
            <ac:picMk id="5" creationId="{ECA5C433-BD50-2A84-9BF7-67270AE7C5C7}"/>
          </ac:picMkLst>
        </pc:picChg>
        <pc:picChg chg="del">
          <ac:chgData name="Panchal,Purvi" userId="S::pp666@drexel.edu::4ade9ea2-c27d-4409-be2a-1ee70ff2ce9c" providerId="AD" clId="Web-{A67EA0C5-CFAC-F33A-0F27-93620F80AF2B}" dt="2023-10-24T03:39:57.678" v="156"/>
          <ac:picMkLst>
            <pc:docMk/>
            <pc:sldMk cId="1815507430" sldId="451"/>
            <ac:picMk id="9218" creationId="{381F50A5-151E-8FFF-B0B0-E51EBD91FF09}"/>
          </ac:picMkLst>
        </pc:picChg>
        <pc:picChg chg="del">
          <ac:chgData name="Panchal,Purvi" userId="S::pp666@drexel.edu::4ade9ea2-c27d-4409-be2a-1ee70ff2ce9c" providerId="AD" clId="Web-{A67EA0C5-CFAC-F33A-0F27-93620F80AF2B}" dt="2023-10-24T03:08:37.521" v="57"/>
          <ac:picMkLst>
            <pc:docMk/>
            <pc:sldMk cId="1815507430" sldId="451"/>
            <ac:picMk id="9220" creationId="{3C82FAF6-853B-7498-1DB4-68C3C6ED3A32}"/>
          </ac:picMkLst>
        </pc:picChg>
      </pc:sldChg>
      <pc:sldChg chg="addSp delSp modSp">
        <pc:chgData name="Panchal,Purvi" userId="S::pp666@drexel.edu::4ade9ea2-c27d-4409-be2a-1ee70ff2ce9c" providerId="AD" clId="Web-{A67EA0C5-CFAC-F33A-0F27-93620F80AF2B}" dt="2023-10-24T04:01:37.598" v="639" actId="14100"/>
        <pc:sldMkLst>
          <pc:docMk/>
          <pc:sldMk cId="3470070007" sldId="452"/>
        </pc:sldMkLst>
        <pc:spChg chg="mod">
          <ac:chgData name="Panchal,Purvi" userId="S::pp666@drexel.edu::4ade9ea2-c27d-4409-be2a-1ee70ff2ce9c" providerId="AD" clId="Web-{A67EA0C5-CFAC-F33A-0F27-93620F80AF2B}" dt="2023-10-24T03:27:26.128" v="101" actId="20577"/>
          <ac:spMkLst>
            <pc:docMk/>
            <pc:sldMk cId="3470070007" sldId="452"/>
            <ac:spMk id="2" creationId="{8D5F1A25-E4C1-5C77-2A45-9218A5F6808E}"/>
          </ac:spMkLst>
        </pc:spChg>
        <pc:spChg chg="mod">
          <ac:chgData name="Panchal,Purvi" userId="S::pp666@drexel.edu::4ade9ea2-c27d-4409-be2a-1ee70ff2ce9c" providerId="AD" clId="Web-{A67EA0C5-CFAC-F33A-0F27-93620F80AF2B}" dt="2023-10-24T03:53:15.565" v="557" actId="20577"/>
          <ac:spMkLst>
            <pc:docMk/>
            <pc:sldMk cId="3470070007" sldId="452"/>
            <ac:spMk id="3" creationId="{A4474135-BA6B-AC22-CAE4-CEED3DAE61B0}"/>
          </ac:spMkLst>
        </pc:spChg>
        <pc:picChg chg="add mod">
          <ac:chgData name="Panchal,Purvi" userId="S::pp666@drexel.edu::4ade9ea2-c27d-4409-be2a-1ee70ff2ce9c" providerId="AD" clId="Web-{A67EA0C5-CFAC-F33A-0F27-93620F80AF2B}" dt="2023-10-24T04:01:37.598" v="639" actId="14100"/>
          <ac:picMkLst>
            <pc:docMk/>
            <pc:sldMk cId="3470070007" sldId="452"/>
            <ac:picMk id="5" creationId="{8FECACD0-C7AC-724F-CCFA-37C09CE1A5A5}"/>
          </ac:picMkLst>
        </pc:picChg>
        <pc:picChg chg="del">
          <ac:chgData name="Panchal,Purvi" userId="S::pp666@drexel.edu::4ade9ea2-c27d-4409-be2a-1ee70ff2ce9c" providerId="AD" clId="Web-{A67EA0C5-CFAC-F33A-0F27-93620F80AF2B}" dt="2023-10-24T03:01:32.680" v="19"/>
          <ac:picMkLst>
            <pc:docMk/>
            <pc:sldMk cId="3470070007" sldId="452"/>
            <ac:picMk id="12290" creationId="{5A8EFC12-8D11-76F0-1E43-1ED09679F3EC}"/>
          </ac:picMkLst>
        </pc:picChg>
      </pc:sldChg>
      <pc:sldChg chg="modSp">
        <pc:chgData name="Panchal,Purvi" userId="S::pp666@drexel.edu::4ade9ea2-c27d-4409-be2a-1ee70ff2ce9c" providerId="AD" clId="Web-{A67EA0C5-CFAC-F33A-0F27-93620F80AF2B}" dt="2023-10-24T04:00:04.655" v="624" actId="20577"/>
        <pc:sldMkLst>
          <pc:docMk/>
          <pc:sldMk cId="29335618" sldId="453"/>
        </pc:sldMkLst>
        <pc:spChg chg="mod">
          <ac:chgData name="Panchal,Purvi" userId="S::pp666@drexel.edu::4ade9ea2-c27d-4409-be2a-1ee70ff2ce9c" providerId="AD" clId="Web-{A67EA0C5-CFAC-F33A-0F27-93620F80AF2B}" dt="2023-10-24T04:00:04.655" v="624" actId="20577"/>
          <ac:spMkLst>
            <pc:docMk/>
            <pc:sldMk cId="29335618" sldId="453"/>
            <ac:spMk id="3" creationId="{1BE45DCC-AE35-55D9-010C-01EDCA07810E}"/>
          </ac:spMkLst>
        </pc:spChg>
      </pc:sldChg>
      <pc:sldChg chg="addSp delSp modSp">
        <pc:chgData name="Panchal,Purvi" userId="S::pp666@drexel.edu::4ade9ea2-c27d-4409-be2a-1ee70ff2ce9c" providerId="AD" clId="Web-{A67EA0C5-CFAC-F33A-0F27-93620F80AF2B}" dt="2023-10-24T04:01:44.708" v="640" actId="14100"/>
        <pc:sldMkLst>
          <pc:docMk/>
          <pc:sldMk cId="2800393069" sldId="454"/>
        </pc:sldMkLst>
        <pc:spChg chg="del">
          <ac:chgData name="Panchal,Purvi" userId="S::pp666@drexel.edu::4ade9ea2-c27d-4409-be2a-1ee70ff2ce9c" providerId="AD" clId="Web-{A67EA0C5-CFAC-F33A-0F27-93620F80AF2B}" dt="2023-10-24T03:27:48.317" v="107"/>
          <ac:spMkLst>
            <pc:docMk/>
            <pc:sldMk cId="2800393069" sldId="454"/>
            <ac:spMk id="2" creationId="{8D5F1A25-E4C1-5C77-2A45-9218A5F6808E}"/>
          </ac:spMkLst>
        </pc:spChg>
        <pc:spChg chg="mod">
          <ac:chgData name="Panchal,Purvi" userId="S::pp666@drexel.edu::4ade9ea2-c27d-4409-be2a-1ee70ff2ce9c" providerId="AD" clId="Web-{A67EA0C5-CFAC-F33A-0F27-93620F80AF2B}" dt="2023-10-24T04:00:20.468" v="626" actId="20577"/>
          <ac:spMkLst>
            <pc:docMk/>
            <pc:sldMk cId="2800393069" sldId="454"/>
            <ac:spMk id="3" creationId="{5FF64E11-DAB0-4409-BBC1-3B58952EC946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27:51.926" v="109"/>
          <ac:spMkLst>
            <pc:docMk/>
            <pc:sldMk cId="2800393069" sldId="454"/>
            <ac:spMk id="7" creationId="{2B145144-BB38-F57A-A61B-EBC9CFA5BB38}"/>
          </ac:spMkLst>
        </pc:spChg>
        <pc:spChg chg="add">
          <ac:chgData name="Panchal,Purvi" userId="S::pp666@drexel.edu::4ade9ea2-c27d-4409-be2a-1ee70ff2ce9c" providerId="AD" clId="Web-{A67EA0C5-CFAC-F33A-0F27-93620F80AF2B}" dt="2023-10-24T03:27:48.926" v="108"/>
          <ac:spMkLst>
            <pc:docMk/>
            <pc:sldMk cId="2800393069" sldId="454"/>
            <ac:spMk id="9" creationId="{48F47745-7CDC-29F0-37C6-639BDC99CB4E}"/>
          </ac:spMkLst>
        </pc:spChg>
        <pc:picChg chg="add mod">
          <ac:chgData name="Panchal,Purvi" userId="S::pp666@drexel.edu::4ade9ea2-c27d-4409-be2a-1ee70ff2ce9c" providerId="AD" clId="Web-{A67EA0C5-CFAC-F33A-0F27-93620F80AF2B}" dt="2023-10-24T04:01:44.708" v="640" actId="14100"/>
          <ac:picMkLst>
            <pc:docMk/>
            <pc:sldMk cId="2800393069" sldId="454"/>
            <ac:picMk id="5" creationId="{35C48DD2-A637-A5B9-66D5-8E14ABD15269}"/>
          </ac:picMkLst>
        </pc:picChg>
        <pc:picChg chg="del">
          <ac:chgData name="Panchal,Purvi" userId="S::pp666@drexel.edu::4ade9ea2-c27d-4409-be2a-1ee70ff2ce9c" providerId="AD" clId="Web-{A67EA0C5-CFAC-F33A-0F27-93620F80AF2B}" dt="2023-10-24T03:01:37.055" v="20"/>
          <ac:picMkLst>
            <pc:docMk/>
            <pc:sldMk cId="2800393069" sldId="454"/>
            <ac:picMk id="14338" creationId="{0AF6883D-B121-5BCA-9053-96E7769D1815}"/>
          </ac:picMkLst>
        </pc:picChg>
      </pc:sldChg>
      <pc:sldChg chg="addSp delSp modSp">
        <pc:chgData name="Panchal,Purvi" userId="S::pp666@drexel.edu::4ade9ea2-c27d-4409-be2a-1ee70ff2ce9c" providerId="AD" clId="Web-{A67EA0C5-CFAC-F33A-0F27-93620F80AF2B}" dt="2023-10-24T04:02:05.178" v="648" actId="1076"/>
        <pc:sldMkLst>
          <pc:docMk/>
          <pc:sldMk cId="3456226270" sldId="455"/>
        </pc:sldMkLst>
        <pc:spChg chg="del">
          <ac:chgData name="Panchal,Purvi" userId="S::pp666@drexel.edu::4ade9ea2-c27d-4409-be2a-1ee70ff2ce9c" providerId="AD" clId="Web-{A67EA0C5-CFAC-F33A-0F27-93620F80AF2B}" dt="2023-10-24T03:27:58.677" v="110"/>
          <ac:spMkLst>
            <pc:docMk/>
            <pc:sldMk cId="3456226270" sldId="455"/>
            <ac:spMk id="2" creationId="{8D5F1A25-E4C1-5C77-2A45-9218A5F6808E}"/>
          </ac:spMkLst>
        </pc:spChg>
        <pc:spChg chg="mod">
          <ac:chgData name="Panchal,Purvi" userId="S::pp666@drexel.edu::4ade9ea2-c27d-4409-be2a-1ee70ff2ce9c" providerId="AD" clId="Web-{A67EA0C5-CFAC-F33A-0F27-93620F80AF2B}" dt="2023-10-24T04:02:02.069" v="647" actId="14100"/>
          <ac:spMkLst>
            <pc:docMk/>
            <pc:sldMk cId="3456226270" sldId="455"/>
            <ac:spMk id="3" creationId="{70703FC7-86DD-D0A9-6297-361869625E91}"/>
          </ac:spMkLst>
        </pc:spChg>
        <pc:spChg chg="add del mod">
          <ac:chgData name="Panchal,Purvi" userId="S::pp666@drexel.edu::4ade9ea2-c27d-4409-be2a-1ee70ff2ce9c" providerId="AD" clId="Web-{A67EA0C5-CFAC-F33A-0F27-93620F80AF2B}" dt="2023-10-24T03:28:01.099" v="112"/>
          <ac:spMkLst>
            <pc:docMk/>
            <pc:sldMk cId="3456226270" sldId="455"/>
            <ac:spMk id="7" creationId="{675F6671-9B05-0C48-46C1-9F3F2D5A401D}"/>
          </ac:spMkLst>
        </pc:spChg>
        <pc:spChg chg="add">
          <ac:chgData name="Panchal,Purvi" userId="S::pp666@drexel.edu::4ade9ea2-c27d-4409-be2a-1ee70ff2ce9c" providerId="AD" clId="Web-{A67EA0C5-CFAC-F33A-0F27-93620F80AF2B}" dt="2023-10-24T03:27:59.068" v="111"/>
          <ac:spMkLst>
            <pc:docMk/>
            <pc:sldMk cId="3456226270" sldId="455"/>
            <ac:spMk id="9" creationId="{B8493743-C76A-0614-8DEC-0DFD9D4BC46C}"/>
          </ac:spMkLst>
        </pc:spChg>
        <pc:picChg chg="add mod">
          <ac:chgData name="Panchal,Purvi" userId="S::pp666@drexel.edu::4ade9ea2-c27d-4409-be2a-1ee70ff2ce9c" providerId="AD" clId="Web-{A67EA0C5-CFAC-F33A-0F27-93620F80AF2B}" dt="2023-10-24T04:02:05.178" v="648" actId="1076"/>
          <ac:picMkLst>
            <pc:docMk/>
            <pc:sldMk cId="3456226270" sldId="455"/>
            <ac:picMk id="5" creationId="{3863DA6B-DEA6-5797-7AFD-56F1138FB6B4}"/>
          </ac:picMkLst>
        </pc:picChg>
        <pc:picChg chg="del">
          <ac:chgData name="Panchal,Purvi" userId="S::pp666@drexel.edu::4ade9ea2-c27d-4409-be2a-1ee70ff2ce9c" providerId="AD" clId="Web-{A67EA0C5-CFAC-F33A-0F27-93620F80AF2B}" dt="2023-10-24T03:01:40.258" v="21"/>
          <ac:picMkLst>
            <pc:docMk/>
            <pc:sldMk cId="3456226270" sldId="455"/>
            <ac:picMk id="16386" creationId="{69BEA6A1-CE0E-B097-1F52-A2AC1177D705}"/>
          </ac:picMkLst>
        </pc:picChg>
      </pc:sldChg>
      <pc:sldChg chg="add del mod modShow">
        <pc:chgData name="Panchal,Purvi" userId="S::pp666@drexel.edu::4ade9ea2-c27d-4409-be2a-1ee70ff2ce9c" providerId="AD" clId="Web-{A67EA0C5-CFAC-F33A-0F27-93620F80AF2B}" dt="2023-10-24T03:58:13.319" v="602"/>
        <pc:sldMkLst>
          <pc:docMk/>
          <pc:sldMk cId="2291220255" sldId="458"/>
        </pc:sldMkLst>
      </pc:sldChg>
      <pc:sldChg chg="del">
        <pc:chgData name="Panchal,Purvi" userId="S::pp666@drexel.edu::4ade9ea2-c27d-4409-be2a-1ee70ff2ce9c" providerId="AD" clId="Web-{A67EA0C5-CFAC-F33A-0F27-93620F80AF2B}" dt="2023-10-24T02:55:34.968" v="4"/>
        <pc:sldMkLst>
          <pc:docMk/>
          <pc:sldMk cId="3613914591" sldId="459"/>
        </pc:sldMkLst>
      </pc:sldChg>
      <pc:sldChg chg="add del mod modShow">
        <pc:chgData name="Panchal,Purvi" userId="S::pp666@drexel.edu::4ade9ea2-c27d-4409-be2a-1ee70ff2ce9c" providerId="AD" clId="Web-{A67EA0C5-CFAC-F33A-0F27-93620F80AF2B}" dt="2023-10-24T03:58:19.694" v="608"/>
        <pc:sldMkLst>
          <pc:docMk/>
          <pc:sldMk cId="3312100001" sldId="460"/>
        </pc:sldMkLst>
      </pc:sldChg>
      <pc:sldChg chg="new del ord">
        <pc:chgData name="Panchal,Purvi" userId="S::pp666@drexel.edu::4ade9ea2-c27d-4409-be2a-1ee70ff2ce9c" providerId="AD" clId="Web-{A67EA0C5-CFAC-F33A-0F27-93620F80AF2B}" dt="2023-10-24T03:09:47.916" v="64"/>
        <pc:sldMkLst>
          <pc:docMk/>
          <pc:sldMk cId="1603006141" sldId="461"/>
        </pc:sldMkLst>
      </pc:sldChg>
      <pc:sldChg chg="modSp add replId">
        <pc:chgData name="Panchal,Purvi" userId="S::pp666@drexel.edu::4ade9ea2-c27d-4409-be2a-1ee70ff2ce9c" providerId="AD" clId="Web-{A67EA0C5-CFAC-F33A-0F27-93620F80AF2B}" dt="2023-10-24T03:39:40.896" v="155" actId="20577"/>
        <pc:sldMkLst>
          <pc:docMk/>
          <pc:sldMk cId="933211367" sldId="462"/>
        </pc:sldMkLst>
        <pc:spChg chg="mod">
          <ac:chgData name="Panchal,Purvi" userId="S::pp666@drexel.edu::4ade9ea2-c27d-4409-be2a-1ee70ff2ce9c" providerId="AD" clId="Web-{A67EA0C5-CFAC-F33A-0F27-93620F80AF2B}" dt="2023-10-24T03:09:57.979" v="80" actId="20577"/>
          <ac:spMkLst>
            <pc:docMk/>
            <pc:sldMk cId="933211367" sldId="462"/>
            <ac:spMk id="2" creationId="{469F5421-6841-A385-25A5-7327A2B8212B}"/>
          </ac:spMkLst>
        </pc:spChg>
        <pc:spChg chg="mod">
          <ac:chgData name="Panchal,Purvi" userId="S::pp666@drexel.edu::4ade9ea2-c27d-4409-be2a-1ee70ff2ce9c" providerId="AD" clId="Web-{A67EA0C5-CFAC-F33A-0F27-93620F80AF2B}" dt="2023-10-24T03:39:40.896" v="155" actId="20577"/>
          <ac:spMkLst>
            <pc:docMk/>
            <pc:sldMk cId="933211367" sldId="462"/>
            <ac:spMk id="3" creationId="{1BE45DCC-AE35-55D9-010C-01EDCA07810E}"/>
          </ac:spMkLst>
        </pc:spChg>
      </pc:sldChg>
    </pc:docChg>
  </pc:docChgLst>
  <pc:docChgLst>
    <pc:chgData name="Gupta,Yash" userId="S::ysg26@drexel.edu::c3720bc3-89b7-4eff-a314-17eacd6ecfe3" providerId="AD" clId="Web-{2C00A4A6-78CE-65DE-E5E0-89750919696D}"/>
    <pc:docChg chg="delSld modSld">
      <pc:chgData name="Gupta,Yash" userId="S::ysg26@drexel.edu::c3720bc3-89b7-4eff-a314-17eacd6ecfe3" providerId="AD" clId="Web-{2C00A4A6-78CE-65DE-E5E0-89750919696D}" dt="2023-11-07T04:53:30.266" v="718"/>
      <pc:docMkLst>
        <pc:docMk/>
      </pc:docMkLst>
      <pc:sldChg chg="del">
        <pc:chgData name="Gupta,Yash" userId="S::ysg26@drexel.edu::c3720bc3-89b7-4eff-a314-17eacd6ecfe3" providerId="AD" clId="Web-{2C00A4A6-78CE-65DE-E5E0-89750919696D}" dt="2023-11-07T03:35:15.622" v="0"/>
        <pc:sldMkLst>
          <pc:docMk/>
          <pc:sldMk cId="3835906748" sldId="468"/>
        </pc:sldMkLst>
      </pc:sldChg>
      <pc:sldChg chg="modSp">
        <pc:chgData name="Gupta,Yash" userId="S::ysg26@drexel.edu::c3720bc3-89b7-4eff-a314-17eacd6ecfe3" providerId="AD" clId="Web-{2C00A4A6-78CE-65DE-E5E0-89750919696D}" dt="2023-11-07T04:29:48.082" v="432" actId="20577"/>
        <pc:sldMkLst>
          <pc:docMk/>
          <pc:sldMk cId="2557625030" sldId="473"/>
        </pc:sldMkLst>
        <pc:spChg chg="mod">
          <ac:chgData name="Gupta,Yash" userId="S::ysg26@drexel.edu::c3720bc3-89b7-4eff-a314-17eacd6ecfe3" providerId="AD" clId="Web-{2C00A4A6-78CE-65DE-E5E0-89750919696D}" dt="2023-11-07T04:29:48.082" v="432" actId="20577"/>
          <ac:spMkLst>
            <pc:docMk/>
            <pc:sldMk cId="2557625030" sldId="473"/>
            <ac:spMk id="3" creationId="{1BE45DCC-AE35-55D9-010C-01EDCA07810E}"/>
          </ac:spMkLst>
        </pc:spChg>
      </pc:sldChg>
      <pc:sldChg chg="modSp del">
        <pc:chgData name="Gupta,Yash" userId="S::ysg26@drexel.edu::c3720bc3-89b7-4eff-a314-17eacd6ecfe3" providerId="AD" clId="Web-{2C00A4A6-78CE-65DE-E5E0-89750919696D}" dt="2023-11-07T04:40:29.351" v="680"/>
        <pc:sldMkLst>
          <pc:docMk/>
          <pc:sldMk cId="3280742383" sldId="474"/>
        </pc:sldMkLst>
        <pc:spChg chg="mod">
          <ac:chgData name="Gupta,Yash" userId="S::ysg26@drexel.edu::c3720bc3-89b7-4eff-a314-17eacd6ecfe3" providerId="AD" clId="Web-{2C00A4A6-78CE-65DE-E5E0-89750919696D}" dt="2023-11-07T04:16:27.979" v="385" actId="20577"/>
          <ac:spMkLst>
            <pc:docMk/>
            <pc:sldMk cId="3280742383" sldId="474"/>
            <ac:spMk id="7" creationId="{840C87AE-0F7B-2C9B-0E23-C6FE964AF480}"/>
          </ac:spMkLst>
        </pc:spChg>
        <pc:spChg chg="mod">
          <ac:chgData name="Gupta,Yash" userId="S::ysg26@drexel.edu::c3720bc3-89b7-4eff-a314-17eacd6ecfe3" providerId="AD" clId="Web-{2C00A4A6-78CE-65DE-E5E0-89750919696D}" dt="2023-11-07T03:39:16.317" v="68" actId="20577"/>
          <ac:spMkLst>
            <pc:docMk/>
            <pc:sldMk cId="3280742383" sldId="474"/>
            <ac:spMk id="11" creationId="{092E6B24-16F7-670B-E438-9554C4667C7F}"/>
          </ac:spMkLst>
        </pc:spChg>
      </pc:sldChg>
      <pc:sldChg chg="addSp delSp modSp mod modClrScheme chgLayout">
        <pc:chgData name="Gupta,Yash" userId="S::ysg26@drexel.edu::c3720bc3-89b7-4eff-a314-17eacd6ecfe3" providerId="AD" clId="Web-{2C00A4A6-78CE-65DE-E5E0-89750919696D}" dt="2023-11-07T04:53:18.250" v="717" actId="20577"/>
        <pc:sldMkLst>
          <pc:docMk/>
          <pc:sldMk cId="2181655377" sldId="476"/>
        </pc:sldMkLst>
        <pc:spChg chg="mod ord">
          <ac:chgData name="Gupta,Yash" userId="S::ysg26@drexel.edu::c3720bc3-89b7-4eff-a314-17eacd6ecfe3" providerId="AD" clId="Web-{2C00A4A6-78CE-65DE-E5E0-89750919696D}" dt="2023-11-07T04:53:18.250" v="717" actId="20577"/>
          <ac:spMkLst>
            <pc:docMk/>
            <pc:sldMk cId="2181655377" sldId="476"/>
            <ac:spMk id="2" creationId="{A5ACE183-C7F1-7784-4CCD-0038B9218F45}"/>
          </ac:spMkLst>
        </pc:spChg>
        <pc:spChg chg="mod ord">
          <ac:chgData name="Gupta,Yash" userId="S::ysg26@drexel.edu::c3720bc3-89b7-4eff-a314-17eacd6ecfe3" providerId="AD" clId="Web-{2C00A4A6-78CE-65DE-E5E0-89750919696D}" dt="2023-11-07T04:40:15.882" v="679"/>
          <ac:spMkLst>
            <pc:docMk/>
            <pc:sldMk cId="2181655377" sldId="476"/>
            <ac:spMk id="4" creationId="{393716DF-473D-8ABD-4282-C2E3660B5E6A}"/>
          </ac:spMkLst>
        </pc:spChg>
        <pc:spChg chg="mod">
          <ac:chgData name="Gupta,Yash" userId="S::ysg26@drexel.edu::c3720bc3-89b7-4eff-a314-17eacd6ecfe3" providerId="AD" clId="Web-{2C00A4A6-78CE-65DE-E5E0-89750919696D}" dt="2023-11-07T04:40:15.882" v="679"/>
          <ac:spMkLst>
            <pc:docMk/>
            <pc:sldMk cId="2181655377" sldId="476"/>
            <ac:spMk id="11" creationId="{092E6B24-16F7-670B-E438-9554C4667C7F}"/>
          </ac:spMkLst>
        </pc:spChg>
        <pc:picChg chg="add del mod">
          <ac:chgData name="Gupta,Yash" userId="S::ysg26@drexel.edu::c3720bc3-89b7-4eff-a314-17eacd6ecfe3" providerId="AD" clId="Web-{2C00A4A6-78CE-65DE-E5E0-89750919696D}" dt="2023-11-07T04:52:12.857" v="693"/>
          <ac:picMkLst>
            <pc:docMk/>
            <pc:sldMk cId="2181655377" sldId="476"/>
            <ac:picMk id="5" creationId="{A5E17554-F7C9-E49E-9E46-7FEB6287DB22}"/>
          </ac:picMkLst>
        </pc:picChg>
        <pc:picChg chg="add mod">
          <ac:chgData name="Gupta,Yash" userId="S::ysg26@drexel.edu::c3720bc3-89b7-4eff-a314-17eacd6ecfe3" providerId="AD" clId="Web-{2C00A4A6-78CE-65DE-E5E0-89750919696D}" dt="2023-11-07T04:52:38.999" v="705" actId="1076"/>
          <ac:picMkLst>
            <pc:docMk/>
            <pc:sldMk cId="2181655377" sldId="476"/>
            <ac:picMk id="6" creationId="{80389C5B-6726-B18A-814A-BEF721299951}"/>
          </ac:picMkLst>
        </pc:picChg>
      </pc:sldChg>
      <pc:sldChg chg="addSp delSp modSp">
        <pc:chgData name="Gupta,Yash" userId="S::ysg26@drexel.edu::c3720bc3-89b7-4eff-a314-17eacd6ecfe3" providerId="AD" clId="Web-{2C00A4A6-78CE-65DE-E5E0-89750919696D}" dt="2023-11-07T04:53:11.656" v="715" actId="14100"/>
        <pc:sldMkLst>
          <pc:docMk/>
          <pc:sldMk cId="1615685989" sldId="477"/>
        </pc:sldMkLst>
        <pc:spChg chg="mod">
          <ac:chgData name="Gupta,Yash" userId="S::ysg26@drexel.edu::c3720bc3-89b7-4eff-a314-17eacd6ecfe3" providerId="AD" clId="Web-{2C00A4A6-78CE-65DE-E5E0-89750919696D}" dt="2023-11-07T04:46:21.690" v="684" actId="14100"/>
          <ac:spMkLst>
            <pc:docMk/>
            <pc:sldMk cId="1615685989" sldId="477"/>
            <ac:spMk id="2" creationId="{873B95EE-9809-BD84-5C45-191DDE248671}"/>
          </ac:spMkLst>
        </pc:spChg>
        <pc:picChg chg="add del mod">
          <ac:chgData name="Gupta,Yash" userId="S::ysg26@drexel.edu::c3720bc3-89b7-4eff-a314-17eacd6ecfe3" providerId="AD" clId="Web-{2C00A4A6-78CE-65DE-E5E0-89750919696D}" dt="2023-11-07T04:52:10.310" v="692"/>
          <ac:picMkLst>
            <pc:docMk/>
            <pc:sldMk cId="1615685989" sldId="477"/>
            <ac:picMk id="6" creationId="{C86B8965-5AF8-9F58-DF89-F12154DFDB4C}"/>
          </ac:picMkLst>
        </pc:picChg>
        <pc:picChg chg="add mod">
          <ac:chgData name="Gupta,Yash" userId="S::ysg26@drexel.edu::c3720bc3-89b7-4eff-a314-17eacd6ecfe3" providerId="AD" clId="Web-{2C00A4A6-78CE-65DE-E5E0-89750919696D}" dt="2023-11-07T04:53:11.656" v="715" actId="14100"/>
          <ac:picMkLst>
            <pc:docMk/>
            <pc:sldMk cId="1615685989" sldId="477"/>
            <ac:picMk id="7" creationId="{C416E6BB-8419-F36D-7303-2296EE0039D4}"/>
          </ac:picMkLst>
        </pc:picChg>
      </pc:sldChg>
      <pc:sldChg chg="modSp">
        <pc:chgData name="Gupta,Yash" userId="S::ysg26@drexel.edu::c3720bc3-89b7-4eff-a314-17eacd6ecfe3" providerId="AD" clId="Web-{2C00A4A6-78CE-65DE-E5E0-89750919696D}" dt="2023-11-07T04:04:55.505" v="354" actId="20577"/>
        <pc:sldMkLst>
          <pc:docMk/>
          <pc:sldMk cId="3609126079" sldId="478"/>
        </pc:sldMkLst>
        <pc:spChg chg="mod">
          <ac:chgData name="Gupta,Yash" userId="S::ysg26@drexel.edu::c3720bc3-89b7-4eff-a314-17eacd6ecfe3" providerId="AD" clId="Web-{2C00A4A6-78CE-65DE-E5E0-89750919696D}" dt="2023-11-07T04:04:55.505" v="354" actId="20577"/>
          <ac:spMkLst>
            <pc:docMk/>
            <pc:sldMk cId="3609126079" sldId="478"/>
            <ac:spMk id="2" creationId="{8E4EB594-75CC-D195-39A5-B69B832CAF57}"/>
          </ac:spMkLst>
        </pc:spChg>
      </pc:sldChg>
      <pc:sldChg chg="del">
        <pc:chgData name="Gupta,Yash" userId="S::ysg26@drexel.edu::c3720bc3-89b7-4eff-a314-17eacd6ecfe3" providerId="AD" clId="Web-{2C00A4A6-78CE-65DE-E5E0-89750919696D}" dt="2023-11-07T04:37:30.955" v="665"/>
        <pc:sldMkLst>
          <pc:docMk/>
          <pc:sldMk cId="2155833030" sldId="479"/>
        </pc:sldMkLst>
      </pc:sldChg>
      <pc:sldChg chg="modSp">
        <pc:chgData name="Gupta,Yash" userId="S::ysg26@drexel.edu::c3720bc3-89b7-4eff-a314-17eacd6ecfe3" providerId="AD" clId="Web-{2C00A4A6-78CE-65DE-E5E0-89750919696D}" dt="2023-11-07T04:30:45.834" v="446" actId="20577"/>
        <pc:sldMkLst>
          <pc:docMk/>
          <pc:sldMk cId="3643579835" sldId="480"/>
        </pc:sldMkLst>
        <pc:spChg chg="mod">
          <ac:chgData name="Gupta,Yash" userId="S::ysg26@drexel.edu::c3720bc3-89b7-4eff-a314-17eacd6ecfe3" providerId="AD" clId="Web-{2C00A4A6-78CE-65DE-E5E0-89750919696D}" dt="2023-11-07T04:30:45.834" v="446" actId="20577"/>
          <ac:spMkLst>
            <pc:docMk/>
            <pc:sldMk cId="3643579835" sldId="480"/>
            <ac:spMk id="3" creationId="{58FDDED6-76D7-878B-74A6-940C72380AA8}"/>
          </ac:spMkLst>
        </pc:spChg>
      </pc:sldChg>
      <pc:sldChg chg="del">
        <pc:chgData name="Gupta,Yash" userId="S::ysg26@drexel.edu::c3720bc3-89b7-4eff-a314-17eacd6ecfe3" providerId="AD" clId="Web-{2C00A4A6-78CE-65DE-E5E0-89750919696D}" dt="2023-11-07T04:53:30.266" v="718"/>
        <pc:sldMkLst>
          <pc:docMk/>
          <pc:sldMk cId="2455177936" sldId="481"/>
        </pc:sldMkLst>
      </pc:sldChg>
    </pc:docChg>
  </pc:docChgLst>
  <pc:docChgLst>
    <pc:chgData name="Panchal,Purvi" userId="S::pp666@drexel.edu::4ade9ea2-c27d-4409-be2a-1ee70ff2ce9c" providerId="AD" clId="Web-{3D771BD4-28AB-DC9C-3C0D-5E98E3A7BFE1}"/>
    <pc:docChg chg="modSld">
      <pc:chgData name="Panchal,Purvi" userId="S::pp666@drexel.edu::4ade9ea2-c27d-4409-be2a-1ee70ff2ce9c" providerId="AD" clId="Web-{3D771BD4-28AB-DC9C-3C0D-5E98E3A7BFE1}" dt="2023-11-21T05:13:41.740" v="6" actId="14100"/>
      <pc:docMkLst>
        <pc:docMk/>
      </pc:docMkLst>
      <pc:sldChg chg="modSp">
        <pc:chgData name="Panchal,Purvi" userId="S::pp666@drexel.edu::4ade9ea2-c27d-4409-be2a-1ee70ff2ce9c" providerId="AD" clId="Web-{3D771BD4-28AB-DC9C-3C0D-5E98E3A7BFE1}" dt="2023-11-21T05:13:41.740" v="6" actId="14100"/>
        <pc:sldMkLst>
          <pc:docMk/>
          <pc:sldMk cId="2843729016" sldId="505"/>
        </pc:sldMkLst>
        <pc:graphicFrameChg chg="mod modGraphic">
          <ac:chgData name="Panchal,Purvi" userId="S::pp666@drexel.edu::4ade9ea2-c27d-4409-be2a-1ee70ff2ce9c" providerId="AD" clId="Web-{3D771BD4-28AB-DC9C-3C0D-5E98E3A7BFE1}" dt="2023-11-21T05:13:41.740" v="6" actId="14100"/>
          <ac:graphicFrameMkLst>
            <pc:docMk/>
            <pc:sldMk cId="2843729016" sldId="505"/>
            <ac:graphicFrameMk id="7" creationId="{D64D21EF-6583-3C1C-1766-64DC1B420A25}"/>
          </ac:graphicFrameMkLst>
        </pc:graphicFrameChg>
      </pc:sldChg>
    </pc:docChg>
  </pc:docChgLst>
  <pc:docChgLst>
    <pc:chgData name="Kumar,Sahana" userId="S::sk4273@drexel.edu::bfc03cfc-a65a-4c4b-9824-c4d10e877a9e" providerId="AD" clId="Web-{1444F2BC-6957-FC43-0B66-87D85CA1D408}"/>
    <pc:docChg chg="addSld delSld modSld sldOrd">
      <pc:chgData name="Kumar,Sahana" userId="S::sk4273@drexel.edu::bfc03cfc-a65a-4c4b-9824-c4d10e877a9e" providerId="AD" clId="Web-{1444F2BC-6957-FC43-0B66-87D85CA1D408}" dt="2023-10-31T01:55:04.480" v="399"/>
      <pc:docMkLst>
        <pc:docMk/>
      </pc:docMkLst>
      <pc:sldChg chg="addSp delSp modSp">
        <pc:chgData name="Kumar,Sahana" userId="S::sk4273@drexel.edu::bfc03cfc-a65a-4c4b-9824-c4d10e877a9e" providerId="AD" clId="Web-{1444F2BC-6957-FC43-0B66-87D85CA1D408}" dt="2023-10-31T01:54:53.292" v="397" actId="20577"/>
        <pc:sldMkLst>
          <pc:docMk/>
          <pc:sldMk cId="48259427" sldId="397"/>
        </pc:sldMkLst>
        <pc:spChg chg="add mod">
          <ac:chgData name="Kumar,Sahana" userId="S::sk4273@drexel.edu::bfc03cfc-a65a-4c4b-9824-c4d10e877a9e" providerId="AD" clId="Web-{1444F2BC-6957-FC43-0B66-87D85CA1D408}" dt="2023-10-31T01:54:53.292" v="397" actId="20577"/>
          <ac:spMkLst>
            <pc:docMk/>
            <pc:sldMk cId="48259427" sldId="397"/>
            <ac:spMk id="6" creationId="{2C877017-C055-BDF2-6CA6-480649252B81}"/>
          </ac:spMkLst>
        </pc:spChg>
        <pc:spChg chg="del">
          <ac:chgData name="Kumar,Sahana" userId="S::sk4273@drexel.edu::bfc03cfc-a65a-4c4b-9824-c4d10e877a9e" providerId="AD" clId="Web-{1444F2BC-6957-FC43-0B66-87D85CA1D408}" dt="2023-10-31T01:54:48.307" v="392"/>
          <ac:spMkLst>
            <pc:docMk/>
            <pc:sldMk cId="48259427" sldId="397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25:05.726" v="7" actId="20577"/>
          <ac:spMkLst>
            <pc:docMk/>
            <pc:sldMk cId="48259427" sldId="397"/>
            <ac:spMk id="11" creationId="{092E6B24-16F7-670B-E438-9554C4667C7F}"/>
          </ac:spMkLst>
        </pc:spChg>
      </pc:sldChg>
      <pc:sldChg chg="addSp delSp modSp">
        <pc:chgData name="Kumar,Sahana" userId="S::sk4273@drexel.edu::bfc03cfc-a65a-4c4b-9824-c4d10e877a9e" providerId="AD" clId="Web-{1444F2BC-6957-FC43-0B66-87D85CA1D408}" dt="2023-10-31T01:38:24.545" v="223" actId="20577"/>
        <pc:sldMkLst>
          <pc:docMk/>
          <pc:sldMk cId="668033301" sldId="458"/>
        </pc:sldMkLst>
        <pc:spChg chg="mod ord">
          <ac:chgData name="Kumar,Sahana" userId="S::sk4273@drexel.edu::bfc03cfc-a65a-4c4b-9824-c4d10e877a9e" providerId="AD" clId="Web-{1444F2BC-6957-FC43-0B66-87D85CA1D408}" dt="2023-10-31T01:30:32.657" v="69"/>
          <ac:spMkLst>
            <pc:docMk/>
            <pc:sldMk cId="668033301" sldId="458"/>
            <ac:spMk id="4" creationId="{393716DF-473D-8ABD-4282-C2E3660B5E6A}"/>
          </ac:spMkLst>
        </pc:spChg>
        <pc:spChg chg="add mod">
          <ac:chgData name="Kumar,Sahana" userId="S::sk4273@drexel.edu::bfc03cfc-a65a-4c4b-9824-c4d10e877a9e" providerId="AD" clId="Web-{1444F2BC-6957-FC43-0B66-87D85CA1D408}" dt="2023-10-31T01:38:24.545" v="223" actId="20577"/>
          <ac:spMkLst>
            <pc:docMk/>
            <pc:sldMk cId="668033301" sldId="458"/>
            <ac:spMk id="6" creationId="{09DDA5D9-787C-643F-EA75-6E5CA75B9440}"/>
          </ac:spMkLst>
        </pc:spChg>
        <pc:spChg chg="del">
          <ac:chgData name="Kumar,Sahana" userId="S::sk4273@drexel.edu::bfc03cfc-a65a-4c4b-9824-c4d10e877a9e" providerId="AD" clId="Web-{1444F2BC-6957-FC43-0B66-87D85CA1D408}" dt="2023-10-31T01:29:28.406" v="67"/>
          <ac:spMkLst>
            <pc:docMk/>
            <pc:sldMk cId="668033301" sldId="458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30:32.657" v="69"/>
          <ac:spMkLst>
            <pc:docMk/>
            <pc:sldMk cId="668033301" sldId="458"/>
            <ac:spMk id="11" creationId="{092E6B24-16F7-670B-E438-9554C4667C7F}"/>
          </ac:spMkLst>
        </pc:spChg>
        <pc:picChg chg="add del mod">
          <ac:chgData name="Kumar,Sahana" userId="S::sk4273@drexel.edu::bfc03cfc-a65a-4c4b-9824-c4d10e877a9e" providerId="AD" clId="Web-{1444F2BC-6957-FC43-0B66-87D85CA1D408}" dt="2023-10-31T01:30:48.345" v="70"/>
          <ac:picMkLst>
            <pc:docMk/>
            <pc:sldMk cId="668033301" sldId="458"/>
            <ac:picMk id="2" creationId="{833007D3-B89D-413F-7493-BC7779256842}"/>
          </ac:picMkLst>
        </pc:picChg>
        <pc:picChg chg="add mod">
          <ac:chgData name="Kumar,Sahana" userId="S::sk4273@drexel.edu::bfc03cfc-a65a-4c4b-9824-c4d10e877a9e" providerId="AD" clId="Web-{1444F2BC-6957-FC43-0B66-87D85CA1D408}" dt="2023-10-31T01:34:23.539" v="73" actId="14100"/>
          <ac:picMkLst>
            <pc:docMk/>
            <pc:sldMk cId="668033301" sldId="458"/>
            <ac:picMk id="3" creationId="{ACA54753-EBC3-5DB1-1259-4FD2EE037CAC}"/>
          </ac:picMkLst>
        </pc:picChg>
      </pc:sldChg>
      <pc:sldChg chg="modSp add del">
        <pc:chgData name="Kumar,Sahana" userId="S::sk4273@drexel.edu::bfc03cfc-a65a-4c4b-9824-c4d10e877a9e" providerId="AD" clId="Web-{1444F2BC-6957-FC43-0B66-87D85CA1D408}" dt="2023-10-31T01:55:04.480" v="399"/>
        <pc:sldMkLst>
          <pc:docMk/>
          <pc:sldMk cId="647974210" sldId="459"/>
        </pc:sldMkLst>
        <pc:spChg chg="mod">
          <ac:chgData name="Kumar,Sahana" userId="S::sk4273@drexel.edu::bfc03cfc-a65a-4c4b-9824-c4d10e877a9e" providerId="AD" clId="Web-{1444F2BC-6957-FC43-0B66-87D85CA1D408}" dt="2023-10-31T01:26:06.322" v="15" actId="20577"/>
          <ac:spMkLst>
            <pc:docMk/>
            <pc:sldMk cId="647974210" sldId="459"/>
            <ac:spMk id="11" creationId="{092E6B24-16F7-670B-E438-9554C4667C7F}"/>
          </ac:spMkLst>
        </pc:spChg>
      </pc:sldChg>
      <pc:sldChg chg="modSp">
        <pc:chgData name="Kumar,Sahana" userId="S::sk4273@drexel.edu::bfc03cfc-a65a-4c4b-9824-c4d10e877a9e" providerId="AD" clId="Web-{1444F2BC-6957-FC43-0B66-87D85CA1D408}" dt="2023-10-31T01:26:31.854" v="23" actId="20577"/>
        <pc:sldMkLst>
          <pc:docMk/>
          <pc:sldMk cId="1543876082" sldId="460"/>
        </pc:sldMkLst>
        <pc:spChg chg="mod">
          <ac:chgData name="Kumar,Sahana" userId="S::sk4273@drexel.edu::bfc03cfc-a65a-4c4b-9824-c4d10e877a9e" providerId="AD" clId="Web-{1444F2BC-6957-FC43-0B66-87D85CA1D408}" dt="2023-10-31T01:26:31.854" v="23" actId="20577"/>
          <ac:spMkLst>
            <pc:docMk/>
            <pc:sldMk cId="1543876082" sldId="460"/>
            <ac:spMk id="11" creationId="{092E6B24-16F7-670B-E438-9554C4667C7F}"/>
          </ac:spMkLst>
        </pc:spChg>
      </pc:sldChg>
      <pc:sldChg chg="modSp">
        <pc:chgData name="Kumar,Sahana" userId="S::sk4273@drexel.edu::bfc03cfc-a65a-4c4b-9824-c4d10e877a9e" providerId="AD" clId="Web-{1444F2BC-6957-FC43-0B66-87D85CA1D408}" dt="2023-10-31T01:27:01.198" v="31" actId="20577"/>
        <pc:sldMkLst>
          <pc:docMk/>
          <pc:sldMk cId="24803490" sldId="461"/>
        </pc:sldMkLst>
        <pc:spChg chg="mod">
          <ac:chgData name="Kumar,Sahana" userId="S::sk4273@drexel.edu::bfc03cfc-a65a-4c4b-9824-c4d10e877a9e" providerId="AD" clId="Web-{1444F2BC-6957-FC43-0B66-87D85CA1D408}" dt="2023-10-31T01:27:01.198" v="31" actId="20577"/>
          <ac:spMkLst>
            <pc:docMk/>
            <pc:sldMk cId="24803490" sldId="461"/>
            <ac:spMk id="11" creationId="{092E6B24-16F7-670B-E438-9554C4667C7F}"/>
          </ac:spMkLst>
        </pc:spChg>
      </pc:sldChg>
      <pc:sldChg chg="addSp delSp modSp">
        <pc:chgData name="Kumar,Sahana" userId="S::sk4273@drexel.edu::bfc03cfc-a65a-4c4b-9824-c4d10e877a9e" providerId="AD" clId="Web-{1444F2BC-6957-FC43-0B66-87D85CA1D408}" dt="2023-10-31T01:52:37.272" v="385" actId="20577"/>
        <pc:sldMkLst>
          <pc:docMk/>
          <pc:sldMk cId="1826293096" sldId="462"/>
        </pc:sldMkLst>
        <pc:spChg chg="add mod">
          <ac:chgData name="Kumar,Sahana" userId="S::sk4273@drexel.edu::bfc03cfc-a65a-4c4b-9824-c4d10e877a9e" providerId="AD" clId="Web-{1444F2BC-6957-FC43-0B66-87D85CA1D408}" dt="2023-10-31T01:52:22.209" v="378" actId="20577"/>
          <ac:spMkLst>
            <pc:docMk/>
            <pc:sldMk cId="1826293096" sldId="462"/>
            <ac:spMk id="5" creationId="{55391A80-0AA0-1C63-605C-C751F6991D3B}"/>
          </ac:spMkLst>
        </pc:spChg>
        <pc:spChg chg="del">
          <ac:chgData name="Kumar,Sahana" userId="S::sk4273@drexel.edu::bfc03cfc-a65a-4c4b-9824-c4d10e877a9e" providerId="AD" clId="Web-{1444F2BC-6957-FC43-0B66-87D85CA1D408}" dt="2023-10-31T01:52:16.990" v="373"/>
          <ac:spMkLst>
            <pc:docMk/>
            <pc:sldMk cId="1826293096" sldId="462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52:37.272" v="385" actId="20577"/>
          <ac:spMkLst>
            <pc:docMk/>
            <pc:sldMk cId="1826293096" sldId="462"/>
            <ac:spMk id="11" creationId="{092E6B24-16F7-670B-E438-9554C4667C7F}"/>
          </ac:spMkLst>
        </pc:spChg>
        <pc:picChg chg="add mod">
          <ac:chgData name="Kumar,Sahana" userId="S::sk4273@drexel.edu::bfc03cfc-a65a-4c4b-9824-c4d10e877a9e" providerId="AD" clId="Web-{1444F2BC-6957-FC43-0B66-87D85CA1D408}" dt="2023-10-31T01:51:58.584" v="371" actId="14100"/>
          <ac:picMkLst>
            <pc:docMk/>
            <pc:sldMk cId="1826293096" sldId="462"/>
            <ac:picMk id="2" creationId="{28007868-5F80-81A1-FE64-CC3922FE4DEF}"/>
          </ac:picMkLst>
        </pc:picChg>
      </pc:sldChg>
      <pc:sldChg chg="addSp delSp modSp">
        <pc:chgData name="Kumar,Sahana" userId="S::sk4273@drexel.edu::bfc03cfc-a65a-4c4b-9824-c4d10e877a9e" providerId="AD" clId="Web-{1444F2BC-6957-FC43-0B66-87D85CA1D408}" dt="2023-10-31T01:54:21.478" v="391" actId="14100"/>
        <pc:sldMkLst>
          <pc:docMk/>
          <pc:sldMk cId="1149285051" sldId="463"/>
        </pc:sldMkLst>
        <pc:spChg chg="add mod">
          <ac:chgData name="Kumar,Sahana" userId="S::sk4273@drexel.edu::bfc03cfc-a65a-4c4b-9824-c4d10e877a9e" providerId="AD" clId="Web-{1444F2BC-6957-FC43-0B66-87D85CA1D408}" dt="2023-10-31T01:52:31.038" v="383" actId="20577"/>
          <ac:spMkLst>
            <pc:docMk/>
            <pc:sldMk cId="1149285051" sldId="463"/>
            <ac:spMk id="3" creationId="{925EC7B8-AB85-0BE5-8326-B1F2EB864868}"/>
          </ac:spMkLst>
        </pc:spChg>
        <pc:spChg chg="del">
          <ac:chgData name="Kumar,Sahana" userId="S::sk4273@drexel.edu::bfc03cfc-a65a-4c4b-9824-c4d10e877a9e" providerId="AD" clId="Web-{1444F2BC-6957-FC43-0B66-87D85CA1D408}" dt="2023-10-31T01:52:26.850" v="379"/>
          <ac:spMkLst>
            <pc:docMk/>
            <pc:sldMk cId="1149285051" sldId="463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52:40.897" v="387" actId="20577"/>
          <ac:spMkLst>
            <pc:docMk/>
            <pc:sldMk cId="1149285051" sldId="463"/>
            <ac:spMk id="11" creationId="{092E6B24-16F7-670B-E438-9554C4667C7F}"/>
          </ac:spMkLst>
        </pc:spChg>
        <pc:picChg chg="add mod">
          <ac:chgData name="Kumar,Sahana" userId="S::sk4273@drexel.edu::bfc03cfc-a65a-4c4b-9824-c4d10e877a9e" providerId="AD" clId="Web-{1444F2BC-6957-FC43-0B66-87D85CA1D408}" dt="2023-10-31T01:54:21.478" v="391" actId="14100"/>
          <ac:picMkLst>
            <pc:docMk/>
            <pc:sldMk cId="1149285051" sldId="463"/>
            <ac:picMk id="5" creationId="{F48BF49B-368A-F533-7ED6-393DE517272D}"/>
          </ac:picMkLst>
        </pc:picChg>
      </pc:sldChg>
      <pc:sldChg chg="addSp modSp">
        <pc:chgData name="Kumar,Sahana" userId="S::sk4273@drexel.edu::bfc03cfc-a65a-4c4b-9824-c4d10e877a9e" providerId="AD" clId="Web-{1444F2BC-6957-FC43-0B66-87D85CA1D408}" dt="2023-10-31T01:48:10.718" v="355" actId="20577"/>
        <pc:sldMkLst>
          <pc:docMk/>
          <pc:sldMk cId="2192788440" sldId="465"/>
        </pc:sldMkLst>
        <pc:spChg chg="mod">
          <ac:chgData name="Kumar,Sahana" userId="S::sk4273@drexel.edu::bfc03cfc-a65a-4c4b-9824-c4d10e877a9e" providerId="AD" clId="Web-{1444F2BC-6957-FC43-0B66-87D85CA1D408}" dt="2023-10-31T01:47:04.560" v="348" actId="20577"/>
          <ac:spMkLst>
            <pc:docMk/>
            <pc:sldMk cId="2192788440" sldId="465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48:10.718" v="355" actId="20577"/>
          <ac:spMkLst>
            <pc:docMk/>
            <pc:sldMk cId="2192788440" sldId="465"/>
            <ac:spMk id="11" creationId="{092E6B24-16F7-670B-E438-9554C4667C7F}"/>
          </ac:spMkLst>
        </pc:spChg>
        <pc:picChg chg="add mod">
          <ac:chgData name="Kumar,Sahana" userId="S::sk4273@drexel.edu::bfc03cfc-a65a-4c4b-9824-c4d10e877a9e" providerId="AD" clId="Web-{1444F2BC-6957-FC43-0B66-87D85CA1D408}" dt="2023-10-31T01:47:25.717" v="351" actId="14100"/>
          <ac:picMkLst>
            <pc:docMk/>
            <pc:sldMk cId="2192788440" sldId="465"/>
            <ac:picMk id="2" creationId="{3EF5DE6D-C475-6343-9246-F685B5C3E2FE}"/>
          </ac:picMkLst>
        </pc:picChg>
      </pc:sldChg>
      <pc:sldChg chg="addSp modSp add replId">
        <pc:chgData name="Kumar,Sahana" userId="S::sk4273@drexel.edu::bfc03cfc-a65a-4c4b-9824-c4d10e877a9e" providerId="AD" clId="Web-{1444F2BC-6957-FC43-0B66-87D85CA1D408}" dt="2023-10-31T01:52:08.584" v="372" actId="14100"/>
        <pc:sldMkLst>
          <pc:docMk/>
          <pc:sldMk cId="3518879967" sldId="467"/>
        </pc:sldMkLst>
        <pc:spChg chg="mod">
          <ac:chgData name="Kumar,Sahana" userId="S::sk4273@drexel.edu::bfc03cfc-a65a-4c4b-9824-c4d10e877a9e" providerId="AD" clId="Web-{1444F2BC-6957-FC43-0B66-87D85CA1D408}" dt="2023-10-31T01:47:52.952" v="353" actId="20577"/>
          <ac:spMkLst>
            <pc:docMk/>
            <pc:sldMk cId="3518879967" sldId="467"/>
            <ac:spMk id="8" creationId="{7A704B51-DD11-75A2-0E59-56E6F11EACAA}"/>
          </ac:spMkLst>
        </pc:spChg>
        <pc:picChg chg="add mod">
          <ac:chgData name="Kumar,Sahana" userId="S::sk4273@drexel.edu::bfc03cfc-a65a-4c4b-9824-c4d10e877a9e" providerId="AD" clId="Web-{1444F2BC-6957-FC43-0B66-87D85CA1D408}" dt="2023-10-31T01:52:08.584" v="372" actId="14100"/>
          <ac:picMkLst>
            <pc:docMk/>
            <pc:sldMk cId="3518879967" sldId="467"/>
            <ac:picMk id="2" creationId="{1F4A7949-1DC8-BDAD-64F2-AB61CCF9B746}"/>
          </ac:picMkLst>
        </pc:picChg>
      </pc:sldChg>
      <pc:sldChg chg="addSp delSp modSp add ord replId">
        <pc:chgData name="Kumar,Sahana" userId="S::sk4273@drexel.edu::bfc03cfc-a65a-4c4b-9824-c4d10e877a9e" providerId="AD" clId="Web-{1444F2BC-6957-FC43-0B66-87D85CA1D408}" dt="2023-10-31T01:44:59.119" v="322"/>
        <pc:sldMkLst>
          <pc:docMk/>
          <pc:sldMk cId="3835906748" sldId="468"/>
        </pc:sldMkLst>
        <pc:spChg chg="add del mod">
          <ac:chgData name="Kumar,Sahana" userId="S::sk4273@drexel.edu::bfc03cfc-a65a-4c4b-9824-c4d10e877a9e" providerId="AD" clId="Web-{1444F2BC-6957-FC43-0B66-87D85CA1D408}" dt="2023-10-31T01:44:59.119" v="322"/>
          <ac:spMkLst>
            <pc:docMk/>
            <pc:sldMk cId="3835906748" sldId="468"/>
            <ac:spMk id="6" creationId="{D83263C2-F549-2895-2107-7012CFA6F113}"/>
          </ac:spMkLst>
        </pc:spChg>
        <pc:spChg chg="mod">
          <ac:chgData name="Kumar,Sahana" userId="S::sk4273@drexel.edu::bfc03cfc-a65a-4c4b-9824-c4d10e877a9e" providerId="AD" clId="Web-{1444F2BC-6957-FC43-0B66-87D85CA1D408}" dt="2023-10-31T01:44:52.416" v="320" actId="20577"/>
          <ac:spMkLst>
            <pc:docMk/>
            <pc:sldMk cId="3835906748" sldId="468"/>
            <ac:spMk id="8" creationId="{7A704B51-DD11-75A2-0E59-56E6F11EACAA}"/>
          </ac:spMkLst>
        </pc:spChg>
        <pc:spChg chg="mod">
          <ac:chgData name="Kumar,Sahana" userId="S::sk4273@drexel.edu::bfc03cfc-a65a-4c4b-9824-c4d10e877a9e" providerId="AD" clId="Web-{1444F2BC-6957-FC43-0B66-87D85CA1D408}" dt="2023-10-31T01:39:20.844" v="229" actId="20577"/>
          <ac:spMkLst>
            <pc:docMk/>
            <pc:sldMk cId="3835906748" sldId="468"/>
            <ac:spMk id="11" creationId="{092E6B24-16F7-670B-E438-9554C4667C7F}"/>
          </ac:spMkLst>
        </pc:spChg>
        <pc:picChg chg="add mod">
          <ac:chgData name="Kumar,Sahana" userId="S::sk4273@drexel.edu::bfc03cfc-a65a-4c4b-9824-c4d10e877a9e" providerId="AD" clId="Web-{1444F2BC-6957-FC43-0B66-87D85CA1D408}" dt="2023-10-31T01:43:00.959" v="302" actId="1076"/>
          <ac:picMkLst>
            <pc:docMk/>
            <pc:sldMk cId="3835906748" sldId="468"/>
            <ac:picMk id="2" creationId="{304FCB04-3081-6054-F193-CAB637A19103}"/>
          </ac:picMkLst>
        </pc:picChg>
        <pc:picChg chg="add mod">
          <ac:chgData name="Kumar,Sahana" userId="S::sk4273@drexel.edu::bfc03cfc-a65a-4c4b-9824-c4d10e877a9e" providerId="AD" clId="Web-{1444F2BC-6957-FC43-0B66-87D85CA1D408}" dt="2023-10-31T01:43:09.131" v="304" actId="14100"/>
          <ac:picMkLst>
            <pc:docMk/>
            <pc:sldMk cId="3835906748" sldId="468"/>
            <ac:picMk id="3" creationId="{1DFA44EF-FAF1-F9A5-8290-E400E759847F}"/>
          </ac:picMkLst>
        </pc:picChg>
        <pc:picChg chg="add del mod">
          <ac:chgData name="Kumar,Sahana" userId="S::sk4273@drexel.edu::bfc03cfc-a65a-4c4b-9824-c4d10e877a9e" providerId="AD" clId="Web-{1444F2BC-6957-FC43-0B66-87D85CA1D408}" dt="2023-10-31T01:42:16.005" v="289"/>
          <ac:picMkLst>
            <pc:docMk/>
            <pc:sldMk cId="3835906748" sldId="468"/>
            <ac:picMk id="5" creationId="{DB28EDB3-2482-A536-7CDF-4FB6BA1E18AA}"/>
          </ac:picMkLst>
        </pc:picChg>
      </pc:sldChg>
      <pc:sldChg chg="addSp delSp modSp new mod modClrScheme chgLayout">
        <pc:chgData name="Kumar,Sahana" userId="S::sk4273@drexel.edu::bfc03cfc-a65a-4c4b-9824-c4d10e877a9e" providerId="AD" clId="Web-{1444F2BC-6957-FC43-0B66-87D85CA1D408}" dt="2023-10-31T01:50:12.737" v="367"/>
        <pc:sldMkLst>
          <pc:docMk/>
          <pc:sldMk cId="290460571" sldId="469"/>
        </pc:sldMkLst>
        <pc:spChg chg="del">
          <ac:chgData name="Kumar,Sahana" userId="S::sk4273@drexel.edu::bfc03cfc-a65a-4c4b-9824-c4d10e877a9e" providerId="AD" clId="Web-{1444F2BC-6957-FC43-0B66-87D85CA1D408}" dt="2023-10-31T01:48:25.843" v="357"/>
          <ac:spMkLst>
            <pc:docMk/>
            <pc:sldMk cId="290460571" sldId="469"/>
            <ac:spMk id="2" creationId="{4F090799-7CD9-1576-EEDA-6CD3807B8760}"/>
          </ac:spMkLst>
        </pc:spChg>
        <pc:spChg chg="add del mod">
          <ac:chgData name="Kumar,Sahana" userId="S::sk4273@drexel.edu::bfc03cfc-a65a-4c4b-9824-c4d10e877a9e" providerId="AD" clId="Web-{1444F2BC-6957-FC43-0B66-87D85CA1D408}" dt="2023-10-31T01:48:49.344" v="361"/>
          <ac:spMkLst>
            <pc:docMk/>
            <pc:sldMk cId="290460571" sldId="469"/>
            <ac:spMk id="3" creationId="{5871F6F6-1D87-8E5D-FC08-24FD0F265B8C}"/>
          </ac:spMkLst>
        </pc:spChg>
        <pc:spChg chg="mod modVis">
          <ac:chgData name="Kumar,Sahana" userId="S::sk4273@drexel.edu::bfc03cfc-a65a-4c4b-9824-c4d10e877a9e" providerId="AD" clId="Web-{1444F2BC-6957-FC43-0B66-87D85CA1D408}" dt="2023-10-31T01:48:49.344" v="361"/>
          <ac:spMkLst>
            <pc:docMk/>
            <pc:sldMk cId="290460571" sldId="469"/>
            <ac:spMk id="4" creationId="{34936E79-7B3D-0409-3F32-51DA9FCECE62}"/>
          </ac:spMkLst>
        </pc:spChg>
        <pc:spChg chg="add del mod">
          <ac:chgData name="Kumar,Sahana" userId="S::sk4273@drexel.edu::bfc03cfc-a65a-4c4b-9824-c4d10e877a9e" providerId="AD" clId="Web-{1444F2BC-6957-FC43-0B66-87D85CA1D408}" dt="2023-10-31T01:48:49.344" v="360"/>
          <ac:spMkLst>
            <pc:docMk/>
            <pc:sldMk cId="290460571" sldId="469"/>
            <ac:spMk id="9" creationId="{DF3A4BED-CE92-1DB8-3797-B6F77D98777C}"/>
          </ac:spMkLst>
        </pc:spChg>
        <pc:spChg chg="add del mod">
          <ac:chgData name="Kumar,Sahana" userId="S::sk4273@drexel.edu::bfc03cfc-a65a-4c4b-9824-c4d10e877a9e" providerId="AD" clId="Web-{1444F2BC-6957-FC43-0B66-87D85CA1D408}" dt="2023-10-31T01:48:49.344" v="360"/>
          <ac:spMkLst>
            <pc:docMk/>
            <pc:sldMk cId="290460571" sldId="469"/>
            <ac:spMk id="11" creationId="{AEBE6A0D-1A69-C791-3282-E4B80A09FD7A}"/>
          </ac:spMkLst>
        </pc:spChg>
        <pc:spChg chg="add mod ord modVis">
          <ac:chgData name="Kumar,Sahana" userId="S::sk4273@drexel.edu::bfc03cfc-a65a-4c4b-9824-c4d10e877a9e" providerId="AD" clId="Web-{1444F2BC-6957-FC43-0B66-87D85CA1D408}" dt="2023-10-31T01:49:49.471" v="364"/>
          <ac:spMkLst>
            <pc:docMk/>
            <pc:sldMk cId="290460571" sldId="469"/>
            <ac:spMk id="13" creationId="{DAEEC7AC-B2F2-0706-B235-60111EA9AA32}"/>
          </ac:spMkLst>
        </pc:spChg>
        <pc:spChg chg="add mod">
          <ac:chgData name="Kumar,Sahana" userId="S::sk4273@drexel.edu::bfc03cfc-a65a-4c4b-9824-c4d10e877a9e" providerId="AD" clId="Web-{1444F2BC-6957-FC43-0B66-87D85CA1D408}" dt="2023-10-31T01:50:12.737" v="367"/>
          <ac:spMkLst>
            <pc:docMk/>
            <pc:sldMk cId="290460571" sldId="469"/>
            <ac:spMk id="14" creationId="{9D3BB05F-D9D5-F87C-A36B-5F498C09E98B}"/>
          </ac:spMkLst>
        </pc:spChg>
        <pc:spChg chg="add del mod">
          <ac:chgData name="Kumar,Sahana" userId="S::sk4273@drexel.edu::bfc03cfc-a65a-4c4b-9824-c4d10e877a9e" providerId="AD" clId="Web-{1444F2BC-6957-FC43-0B66-87D85CA1D408}" dt="2023-10-31T01:49:49.471" v="364"/>
          <ac:spMkLst>
            <pc:docMk/>
            <pc:sldMk cId="290460571" sldId="469"/>
            <ac:spMk id="15" creationId="{BEDBE695-779D-969F-817B-94D95B09B20C}"/>
          </ac:spMkLst>
        </pc:spChg>
        <pc:spChg chg="add mod">
          <ac:chgData name="Kumar,Sahana" userId="S::sk4273@drexel.edu::bfc03cfc-a65a-4c4b-9824-c4d10e877a9e" providerId="AD" clId="Web-{1444F2BC-6957-FC43-0B66-87D85CA1D408}" dt="2023-10-31T01:49:49.471" v="364"/>
          <ac:spMkLst>
            <pc:docMk/>
            <pc:sldMk cId="290460571" sldId="469"/>
            <ac:spMk id="21" creationId="{F5B60A9F-21A1-A6B6-CD05-E320E2A02EC5}"/>
          </ac:spMkLst>
        </pc:spChg>
        <pc:picChg chg="add">
          <ac:chgData name="Kumar,Sahana" userId="S::sk4273@drexel.edu::bfc03cfc-a65a-4c4b-9824-c4d10e877a9e" providerId="AD" clId="Web-{1444F2BC-6957-FC43-0B66-87D85CA1D408}" dt="2023-10-31T01:49:49.471" v="364"/>
          <ac:picMkLst>
            <pc:docMk/>
            <pc:sldMk cId="290460571" sldId="469"/>
            <ac:picMk id="17" creationId="{10A4A1C6-4C14-55B4-7B41-FABB070014F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6:02:30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11509 2461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5:19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5662 6165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5:31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2515 6324 0 0 0,'-5'0'0'0'0,"-2"0"0"0"0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5:32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2302 6191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9:1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16140 8943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9:4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18891 4577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40:35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23204 3757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49:57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15134 10478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49:5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19553 8361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52:2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7911 7858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58:26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4524 8837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3:21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15849 4948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3:2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15901 4948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3:23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15505 4895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3:30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15796 4736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3:32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5609 8387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4:5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17621 10478 0 0 0,'5'0'0'0'0,"2"0"0"0"0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4:5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9895 9340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5:35:14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2831 6932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7C042-6E7B-4F03-8254-00ACBA97E00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3C42C-5E10-4923-A868-D1FB1FA93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9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2021/6/7/22522479/medicaid-health-insurance-doctors-billing-research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2021/6/7/22522479/medicaid-health-insurance-doctors-billing-researc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22092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feskillstraining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6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https://www.vox.com/2021/6/7/22522479/medicaid-health-insurance-doctors-billing-research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8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https://www.vox.com/2021/6/7/22522479/medicaid-health-insurance-doctors-billing-research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Sources: </a:t>
            </a:r>
            <a:r>
              <a:rPr lang="en-US"/>
              <a:t>(1) </a:t>
            </a:r>
            <a:r>
              <a:rPr lang="en-US" i="1"/>
              <a:t>Journal of Behavioral Medicine</a:t>
            </a:r>
            <a:r>
              <a:rPr lang="en-US"/>
              <a:t> (1983), (2) </a:t>
            </a:r>
            <a:r>
              <a:rPr lang="en-US" i="1"/>
              <a:t>Journal of Studies on Alcohol</a:t>
            </a:r>
            <a:r>
              <a:rPr lang="en-US"/>
              <a:t> (1984), (3) </a:t>
            </a:r>
            <a:r>
              <a:rPr lang="en-US" i="1"/>
              <a:t>Journal of Consulting and Clinical Psychology</a:t>
            </a:r>
            <a:r>
              <a:rPr lang="en-US"/>
              <a:t> (1990), (4) </a:t>
            </a:r>
            <a:r>
              <a:rPr lang="en-US" i="1"/>
              <a:t>Journal of the American Medical Association</a:t>
            </a:r>
            <a:r>
              <a:rPr lang="en-US"/>
              <a:t> (1995), and (5) </a:t>
            </a:r>
            <a:r>
              <a:rPr lang="en-US" i="1"/>
              <a:t>Archives of Pediatric &amp; Adolescent Medicine</a:t>
            </a:r>
            <a:r>
              <a:rPr lang="en-US"/>
              <a:t> (2006).</a:t>
            </a:r>
          </a:p>
          <a:p>
            <a:r>
              <a:rPr lang="en-US">
                <a:hlinkClick r:id="rId3"/>
              </a:rPr>
              <a:t>https://www.ncbi.nlm.nih.gov/pmc/articles/PMC2822092/</a:t>
            </a:r>
            <a:endParaRPr lang="en-US">
              <a:ea typeface="Calibri"/>
              <a:cs typeface="Calibri"/>
              <a:hlinkClick r:id="rId3"/>
            </a:endParaRPr>
          </a:p>
          <a:p>
            <a:r>
              <a:rPr lang="en-US">
                <a:hlinkClick r:id="rId4"/>
              </a:rPr>
              <a:t>https://www.lifeskillstraining.com/</a:t>
            </a:r>
            <a:endParaRPr lang="en-US">
              <a:ea typeface="Calibri" panose="020F0502020204030204"/>
              <a:cs typeface="Calibri"/>
              <a:hlinkClick r:id="rId4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3C42C-5E10-4923-A868-D1FB1FA93B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8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28801"/>
            <a:ext cx="10363200" cy="584775"/>
          </a:xfrm>
        </p:spPr>
        <p:txBody>
          <a:bodyPr>
            <a:spAutoFit/>
          </a:bodyPr>
          <a:lstStyle>
            <a:lvl1pPr>
              <a:defRPr lang="en-US" sz="3200" b="1" kern="1200" dirty="0">
                <a:solidFill>
                  <a:schemeClr val="bg1"/>
                </a:solidFill>
                <a:latin typeface="Futura Book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576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800" kern="1200" dirty="0">
                <a:solidFill>
                  <a:srgbClr val="FFC600"/>
                </a:solidFill>
                <a:latin typeface="MillerDisplay LightItalic"/>
                <a:ea typeface="+mn-ea"/>
                <a:cs typeface="Futur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73600" y="6431974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12B59D1E-1CFC-44BC-A241-12F1AD1C65DB}" type="datetime1">
              <a:rPr lang="en-US" smtClean="0"/>
              <a:pPr/>
              <a:t>11/21/23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692870"/>
            <a:ext cx="1219200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18" y="5932833"/>
            <a:ext cx="3067364" cy="774556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4115-49C2-4F77-B75B-A730D8538DF9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988052"/>
            <a:ext cx="12192000" cy="869948"/>
          </a:xfrm>
          <a:prstGeom prst="rect">
            <a:avLst/>
          </a:prstGeom>
          <a:solidFill>
            <a:srgbClr val="003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>
            <a:lvl1pPr algn="l">
              <a:defRPr lang="en-US" sz="3200" b="1" kern="1200" dirty="0" smtClean="0">
                <a:solidFill>
                  <a:schemeClr val="tx2"/>
                </a:solidFill>
                <a:latin typeface="Futura Book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994" y="1100138"/>
            <a:ext cx="11552015" cy="483907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lang="en-US" sz="2800" b="1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lang="en-US" sz="2400" b="0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rgbClr val="003478"/>
                </a:solidFill>
                <a:latin typeface="Futura Book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rgbClr val="003478"/>
                </a:solidFill>
                <a:latin typeface="Futura Book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rgbClr val="003478"/>
                </a:solidFill>
                <a:latin typeface="Futura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3023" y="6612468"/>
            <a:ext cx="2844800" cy="190573"/>
          </a:xfrm>
        </p:spPr>
        <p:txBody>
          <a:bodyPr/>
          <a:lstStyle>
            <a:lvl1pPr>
              <a:defRPr lang="en-US" sz="1100" kern="1200" smtClean="0">
                <a:solidFill>
                  <a:srgbClr val="FFC600"/>
                </a:solidFill>
                <a:latin typeface="Futura Book"/>
                <a:ea typeface="+mn-ea"/>
                <a:cs typeface="Futura Light"/>
              </a:defRPr>
            </a:lvl1pPr>
          </a:lstStyle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982712"/>
            <a:ext cx="12192000" cy="1588"/>
          </a:xfrm>
          <a:prstGeom prst="line">
            <a:avLst/>
          </a:prstGeom>
          <a:ln w="38100" cap="flat" cmpd="sng" algn="ctr">
            <a:solidFill>
              <a:srgbClr val="FFC6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3F0AF97-DB5D-477E-81FD-B0CEDFF70E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19" y="6146648"/>
            <a:ext cx="2333782" cy="5893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8111C1-92A6-9030-64FE-2418A1824C2E}"/>
              </a:ext>
            </a:extLst>
          </p:cNvPr>
          <p:cNvSpPr/>
          <p:nvPr userDrawn="1"/>
        </p:nvSpPr>
        <p:spPr>
          <a:xfrm>
            <a:off x="319991" y="953512"/>
            <a:ext cx="1155201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6C573-3BD6-4CB1-83E7-BDD8F615D845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E67C-EF3B-47FE-A762-1A65F779FCAD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49324-EC59-4919-8128-F19504056D09}" type="datetime1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FD13-AF0B-4C34-9DE3-DC499D12461D}" type="datetime1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39E7-2768-41EB-A045-F8A4B06C931C}" type="datetime1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8A33D2-748D-E837-5F82-B42B8B70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725"/>
            <a:ext cx="12192000" cy="764275"/>
          </a:xfrm>
          <a:solidFill>
            <a:srgbClr val="003478"/>
          </a:solidFill>
          <a:ln>
            <a:noFill/>
          </a:ln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Futura Book"/>
              </a:defRPr>
            </a:lvl1pPr>
          </a:lstStyle>
          <a:p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4D8926D2-F1EB-6485-21E3-DA13B09CB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9" y="6105525"/>
            <a:ext cx="2405925" cy="6159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38C086-7CD7-FF10-DD8E-0D4800C5B16C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38100" cap="flat" cmpd="sng" algn="ctr">
            <a:solidFill>
              <a:srgbClr val="FFC6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319466-176F-289D-5B8F-3A80E27C8D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925" y="6105525"/>
            <a:ext cx="2124075" cy="632659"/>
          </a:xfrm>
          <a:prstGeom prst="rect">
            <a:avLst/>
          </a:prstGeom>
        </p:spPr>
      </p:pic>
      <p:sp>
        <p:nvSpPr>
          <p:cNvPr id="14" name="Subtitle 6">
            <a:extLst>
              <a:ext uri="{FF2B5EF4-FFF2-40B4-BE49-F238E27FC236}">
                <a16:creationId xmlns:a16="http://schemas.microsoft.com/office/drawing/2014/main" id="{EF8D446E-4E4C-2019-0AA0-3B557564D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598" y="4016375"/>
            <a:ext cx="9816804" cy="1752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 b="1">
                <a:solidFill>
                  <a:srgbClr val="003478"/>
                </a:solidFill>
                <a:latin typeface="Futura Book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623A-1FD3-48BA-9013-1A2DF60D8284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3842-50D6-48B5-B389-4ADF84AA5BA7}" type="datetime1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6DDE-AA3C-43E0-AF45-30C132288AF3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85D1E-E91E-4C0E-9D50-691F731F99D3}" type="datetime1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33B9-DDBD-6D43-87A1-82E644544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5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parl.europa.eu/doceo/document/A-9-2022-0189_EN.html" TargetMode="External"/><Relationship Id="rId13" Type="http://schemas.openxmlformats.org/officeDocument/2006/relationships/hyperlink" Target="https://www.thelancet.com/journals/lancet/article/PIIS0140-6736(17)31280-1/fulltext" TargetMode="External"/><Relationship Id="rId18" Type="http://schemas.openxmlformats.org/officeDocument/2006/relationships/hyperlink" Target="https://pubmed.ncbi.nlm.nih.gov/11921317/" TargetMode="External"/><Relationship Id="rId26" Type="http://schemas.openxmlformats.org/officeDocument/2006/relationships/hyperlink" Target="https://www.ncbi.nlm.nih.gov/pmc/articles/PMC2916744/" TargetMode="External"/><Relationship Id="rId3" Type="http://schemas.openxmlformats.org/officeDocument/2006/relationships/hyperlink" Target="https://www.nichd.nih.gov/health/topics/infant-mortality/topicinfo/reduce-risk" TargetMode="External"/><Relationship Id="rId21" Type="http://schemas.openxmlformats.org/officeDocument/2006/relationships/hyperlink" Target="https://www.ncbi.nlm.nih.gov/pmc/articles/PMC4195156/" TargetMode="External"/><Relationship Id="rId7" Type="http://schemas.openxmlformats.org/officeDocument/2006/relationships/hyperlink" Target="https://minorityhealth.hhs.gov/infant-mortality-and-african-americans" TargetMode="External"/><Relationship Id="rId12" Type="http://schemas.openxmlformats.org/officeDocument/2006/relationships/hyperlink" Target="https://humanrights.gov.au/sites/default/files/document/publication/Conference%20Papers_Publication%20layout%20Final_0.pdf" TargetMode="External"/><Relationship Id="rId17" Type="http://schemas.openxmlformats.org/officeDocument/2006/relationships/hyperlink" Target="https://www.oecd.org/netherlands/34081266.pdf" TargetMode="External"/><Relationship Id="rId25" Type="http://schemas.openxmlformats.org/officeDocument/2006/relationships/hyperlink" Target="https://www.lifeskillstraining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government.nl/topics/health-insurance/standard-health-insurance" TargetMode="External"/><Relationship Id="rId20" Type="http://schemas.openxmlformats.org/officeDocument/2006/relationships/hyperlink" Target="https://www.americanprogress.org/article/excess-administrative-costs-burden-u-s-health-care-syste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hsph.harvard.edu/news/press-releases/mothers-holding-newborns-skin-to-skin-linked-with-lower-death-risk/" TargetMode="External"/><Relationship Id="rId11" Type="http://schemas.openxmlformats.org/officeDocument/2006/relationships/hyperlink" Target="https://humanrights.gov.au/our-work/employers/racial-discrimination" TargetMode="External"/><Relationship Id="rId24" Type="http://schemas.openxmlformats.org/officeDocument/2006/relationships/hyperlink" Target="https://www.ncbi.nlm.nih.gov/pmc/articles/PMC2822092/" TargetMode="External"/><Relationship Id="rId5" Type="http://schemas.openxmlformats.org/officeDocument/2006/relationships/hyperlink" Target="https://www.vox.com/2021/6/7/22522479/medicaid-health-insurance-doctors-billing-research" TargetMode="External"/><Relationship Id="rId15" Type="http://schemas.openxmlformats.org/officeDocument/2006/relationships/hyperlink" Target="https://www.milbank.org/quarterly/opinions/the-public-private-option-in-germany-and-australia-lessons-for-the-united-states/" TargetMode="External"/><Relationship Id="rId23" Type="http://schemas.openxmlformats.org/officeDocument/2006/relationships/hyperlink" Target="https://www.ncbi.nlm.nih.gov/pmc/articles/PMC4283267/" TargetMode="External"/><Relationship Id="rId28" Type="http://schemas.openxmlformats.org/officeDocument/2006/relationships/hyperlink" Target="https://www.ncbi.nlm.nih.gov/pmc/articles/PMC5303131/" TargetMode="External"/><Relationship Id="rId10" Type="http://schemas.openxmlformats.org/officeDocument/2006/relationships/hyperlink" Target="https://store.samhsa.gov/sites/default/files/SAMHSA_Digital_Download/pep22-06-01-006.pdf" TargetMode="External"/><Relationship Id="rId19" Type="http://schemas.openxmlformats.org/officeDocument/2006/relationships/hyperlink" Target="https://www.cpr.org/2019/12/06/women-who-stop-smoking-while-pregnant-not-only-benefit-their-babies-they-save-colorado-millions-this-state-program-helps-them-quit/" TargetMode="External"/><Relationship Id="rId4" Type="http://schemas.openxmlformats.org/officeDocument/2006/relationships/hyperlink" Target="https://www.urmc.rochester.edu/encyclopedia/content.aspx?contenttypeid=90&amp;contentid=p02382#:~:text=Regular%20prenatal%20care%20is%20the,a%20healthy%20diet%20during%20pregnancy" TargetMode="External"/><Relationship Id="rId9" Type="http://schemas.openxmlformats.org/officeDocument/2006/relationships/hyperlink" Target="https://www.ohrc.on.ca/en/race-policy-dialogue-papers/racial-inequality-access-health-care-services" TargetMode="External"/><Relationship Id="rId14" Type="http://schemas.openxmlformats.org/officeDocument/2006/relationships/hyperlink" Target="https://www.europarl.europa.eu/workingpapers/saco/pdf/101_en.pdf" TargetMode="External"/><Relationship Id="rId22" Type="http://schemas.openxmlformats.org/officeDocument/2006/relationships/hyperlink" Target="https://www.ncbi.nlm.nih.gov/pmc/articles/PMC7067068/" TargetMode="External"/><Relationship Id="rId27" Type="http://schemas.openxmlformats.org/officeDocument/2006/relationships/hyperlink" Target="https://tnd.usc.edu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9.xml"/><Relationship Id="rId18" Type="http://schemas.openxmlformats.org/officeDocument/2006/relationships/image" Target="../media/image18.svg"/><Relationship Id="rId26" Type="http://schemas.openxmlformats.org/officeDocument/2006/relationships/customXml" Target="../ink/ink17.xml"/><Relationship Id="rId3" Type="http://schemas.openxmlformats.org/officeDocument/2006/relationships/image" Target="../media/image15.svg"/><Relationship Id="rId21" Type="http://schemas.openxmlformats.org/officeDocument/2006/relationships/customXml" Target="../ink/ink15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17" Type="http://schemas.openxmlformats.org/officeDocument/2006/relationships/image" Target="../media/image17.png"/><Relationship Id="rId25" Type="http://schemas.openxmlformats.org/officeDocument/2006/relationships/customXml" Target="../ink/ink16.xml"/><Relationship Id="rId2" Type="http://schemas.openxmlformats.org/officeDocument/2006/relationships/image" Target="../media/image14.png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11" Type="http://schemas.openxmlformats.org/officeDocument/2006/relationships/image" Target="../media/image16.png"/><Relationship Id="rId24" Type="http://schemas.openxmlformats.org/officeDocument/2006/relationships/image" Target="../media/image21.jpeg"/><Relationship Id="rId5" Type="http://schemas.openxmlformats.org/officeDocument/2006/relationships/image" Target="../media/image13.png"/><Relationship Id="rId15" Type="http://schemas.openxmlformats.org/officeDocument/2006/relationships/customXml" Target="../ink/ink11.xml"/><Relationship Id="rId23" Type="http://schemas.openxmlformats.org/officeDocument/2006/relationships/image" Target="../media/image20.svg"/><Relationship Id="rId28" Type="http://schemas.openxmlformats.org/officeDocument/2006/relationships/customXml" Target="../ink/ink19.xml"/><Relationship Id="rId10" Type="http://schemas.openxmlformats.org/officeDocument/2006/relationships/customXml" Target="../ink/ink7.xml"/><Relationship Id="rId19" Type="http://schemas.openxmlformats.org/officeDocument/2006/relationships/customXml" Target="../ink/ink13.xml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0.xml"/><Relationship Id="rId22" Type="http://schemas.openxmlformats.org/officeDocument/2006/relationships/image" Target="../media/image19.png"/><Relationship Id="rId27" Type="http://schemas.openxmlformats.org/officeDocument/2006/relationships/customXml" Target="../ink/ink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info.montana.edu/cheg/health-equity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3/02/12/upshot/child-maternal-mortality-rich-poor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uriechildrens.org/en/voices-of-child-health-in-chicago/top-10-youth-non-covid-19-health-problems/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CB4BD-D9C1-CA15-5C8A-0309ECE1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6D8B6D-C18F-9BBA-3D55-21DA8C4B2404}"/>
              </a:ext>
            </a:extLst>
          </p:cNvPr>
          <p:cNvSpPr txBox="1">
            <a:spLocks/>
          </p:cNvSpPr>
          <p:nvPr/>
        </p:nvSpPr>
        <p:spPr>
          <a:xfrm>
            <a:off x="1664396" y="2494703"/>
            <a:ext cx="8863208" cy="2246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200" b="1" kern="1200" dirty="0" smtClean="0">
                <a:solidFill>
                  <a:schemeClr val="tx2"/>
                </a:solidFill>
                <a:latin typeface="Futura Book"/>
                <a:ea typeface="+mn-ea"/>
                <a:cs typeface="+mn-cs"/>
              </a:defRPr>
            </a:lvl1pPr>
          </a:lstStyle>
          <a:p>
            <a:pPr algn="ctr"/>
            <a:r>
              <a:rPr lang="en-US" sz="280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Exploring the Correlation between Pediatric Healthcare Outcomes and Socioeconomic variables using KID’s Inpatient Data​</a:t>
            </a:r>
            <a:r>
              <a:rPr lang="en-US" sz="2800" b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​</a:t>
            </a:r>
            <a:br>
              <a:rPr lang="en-US" sz="2800" b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2800" b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​</a:t>
            </a:r>
            <a:endParaRPr lang="en-US" sz="280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91471D6-7348-F81A-58A5-640CF1A9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09" y="981028"/>
            <a:ext cx="1732381" cy="15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26443B-84AD-2306-AAD2-5FC959E55F3C}"/>
              </a:ext>
            </a:extLst>
          </p:cNvPr>
          <p:cNvSpPr txBox="1"/>
          <p:nvPr/>
        </p:nvSpPr>
        <p:spPr>
          <a:xfrm>
            <a:off x="3042558" y="4741472"/>
            <a:ext cx="610688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F4C710"/>
                </a:solidFill>
              </a:rPr>
              <a:t>BSAN 710: Business Analytics Capstone Project</a:t>
            </a:r>
            <a:endParaRPr lang="en-US" sz="2400" b="1">
              <a:solidFill>
                <a:srgbClr val="F4C710"/>
              </a:solidFill>
              <a:cs typeface="Calibri"/>
            </a:endParaRPr>
          </a:p>
          <a:p>
            <a:pPr algn="ctr"/>
            <a:r>
              <a:rPr lang="en-US" sz="2400" b="1">
                <a:solidFill>
                  <a:srgbClr val="F4C710"/>
                </a:solidFill>
              </a:rPr>
              <a:t>Team 1</a:t>
            </a:r>
            <a:endParaRPr lang="en-US" sz="2400" b="1">
              <a:solidFill>
                <a:srgbClr val="F4C710"/>
              </a:solidFill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4B068F-04A7-5BB2-1631-D35A7E3D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7453"/>
            <a:ext cx="12192000" cy="10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Futura "/>
              </a:rPr>
              <a:t>Insights from Regional Analysis: </a:t>
            </a:r>
            <a:br>
              <a:rPr lang="en-US">
                <a:latin typeface="Futura "/>
              </a:rPr>
            </a:br>
            <a:r>
              <a:rPr lang="en-US">
                <a:latin typeface="Futura "/>
              </a:rPr>
              <a:t>Neonatal Deaths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3E43B-6C2F-595B-9220-ACD8E0AD5BEC}"/>
              </a:ext>
            </a:extLst>
          </p:cNvPr>
          <p:cNvSpPr txBox="1"/>
          <p:nvPr/>
        </p:nvSpPr>
        <p:spPr>
          <a:xfrm>
            <a:off x="274884" y="973343"/>
            <a:ext cx="112623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utura "/>
                <a:ea typeface="+mn-lt"/>
                <a:cs typeface="+mn-lt"/>
              </a:rPr>
              <a:t> </a:t>
            </a:r>
          </a:p>
          <a:p>
            <a:pPr marL="400050" indent="-400050"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  <a:p>
            <a:pPr marL="57150" indent="-57150">
              <a:buFont typeface="Arial"/>
              <a:buChar char="•"/>
            </a:pPr>
            <a:endParaRPr lang="en-US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2706E-D501-438C-21CF-8145A045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1" y="1142956"/>
            <a:ext cx="7772400" cy="42647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FB97D-585C-34C5-031F-6E091DD86201}"/>
              </a:ext>
            </a:extLst>
          </p:cNvPr>
          <p:cNvSpPr txBox="1"/>
          <p:nvPr/>
        </p:nvSpPr>
        <p:spPr>
          <a:xfrm>
            <a:off x="8260336" y="1142956"/>
            <a:ext cx="36116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Whites and Hispanics show higher instances of Respiratory Issues and Underweight Infants.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Almost similar count of deaths for those who opt for Medicaid vs Private Insurance.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Higher Death neonatal death count for Hispanics and White as compared to other 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In lower income brackets, Blacks are charged higher on average compared to other races.</a:t>
            </a:r>
          </a:p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7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Streamlining Billing and Insurance Related Activities (BIR)</a:t>
            </a:r>
            <a:endParaRPr lang="en-US" b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B95EE-9809-BD84-5C45-191DDE248671}"/>
              </a:ext>
            </a:extLst>
          </p:cNvPr>
          <p:cNvSpPr txBox="1"/>
          <p:nvPr/>
        </p:nvSpPr>
        <p:spPr>
          <a:xfrm>
            <a:off x="322052" y="1525830"/>
            <a:ext cx="565791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Calibri"/>
              <a:buChar char="•"/>
            </a:pPr>
            <a:r>
              <a:rPr lang="en-US">
                <a:solidFill>
                  <a:srgbClr val="151515"/>
                </a:solidFill>
                <a:latin typeface="Futura"/>
                <a:ea typeface="+mn-lt"/>
                <a:cs typeface="+mn-lt"/>
              </a:rPr>
              <a:t>BIR</a:t>
            </a:r>
            <a:r>
              <a:rPr lang="en-US">
                <a:solidFill>
                  <a:srgbClr val="151515"/>
                </a:solidFill>
                <a:latin typeface="Futura"/>
                <a:ea typeface="Calibri"/>
                <a:cs typeface="Calibri"/>
              </a:rPr>
              <a:t> constitutes- 12.3% on private insurance; and 3.5% on public program in 2010</a:t>
            </a:r>
            <a:endParaRPr lang="en-US">
              <a:latin typeface="Futura"/>
              <a:ea typeface="Calibri"/>
              <a:cs typeface="Calibri"/>
            </a:endParaRPr>
          </a:p>
          <a:p>
            <a:pPr marL="285750" indent="-285750" algn="just">
              <a:buFont typeface="Calibri"/>
              <a:buChar char="•"/>
            </a:pPr>
            <a:r>
              <a:rPr lang="en-US">
                <a:solidFill>
                  <a:srgbClr val="151515"/>
                </a:solidFill>
                <a:latin typeface="Futura"/>
                <a:ea typeface="Calibri"/>
                <a:cs typeface="Calibri"/>
              </a:rPr>
              <a:t>Estimated BIR costs $496 billion for 2019</a:t>
            </a:r>
          </a:p>
          <a:p>
            <a:pPr marL="285750" indent="-285750" algn="just">
              <a:buFont typeface="Calibri"/>
              <a:buChar char="•"/>
            </a:pPr>
            <a:r>
              <a:rPr lang="en-US">
                <a:solidFill>
                  <a:srgbClr val="151515"/>
                </a:solidFill>
                <a:latin typeface="Futura"/>
                <a:ea typeface="Calibri"/>
                <a:cs typeface="Calibri"/>
              </a:rPr>
              <a:t>2019 estimates- $158 billion in overhead for private insurance; $56 billion for administration of public insurance programs</a:t>
            </a:r>
          </a:p>
          <a:p>
            <a:pPr marL="285750" indent="-285750" algn="just">
              <a:buFont typeface="Calibri"/>
              <a:buChar char="•"/>
            </a:pPr>
            <a:r>
              <a:rPr lang="en-US">
                <a:solidFill>
                  <a:srgbClr val="151515"/>
                </a:solidFill>
                <a:latin typeface="Futura"/>
                <a:ea typeface="Calibri"/>
                <a:cs typeface="Calibri"/>
              </a:rPr>
              <a:t>Moreover, 19% less hospitals prefer Medicaid to Private Insurance due to Billing Related Issues.</a:t>
            </a:r>
          </a:p>
          <a:p>
            <a:endParaRPr lang="en-US">
              <a:solidFill>
                <a:srgbClr val="151515"/>
              </a:solidFill>
              <a:latin typeface="Futura"/>
              <a:ea typeface="Calibri"/>
              <a:cs typeface="Calibri"/>
            </a:endParaRPr>
          </a:p>
          <a:p>
            <a:endParaRPr lang="en-US">
              <a:solidFill>
                <a:srgbClr val="151515"/>
              </a:solidFill>
              <a:latin typeface="Futura"/>
              <a:ea typeface="Calibri"/>
              <a:cs typeface="Calibri"/>
            </a:endParaRPr>
          </a:p>
          <a:p>
            <a:endParaRPr lang="en-US">
              <a:solidFill>
                <a:srgbClr val="151515"/>
              </a:solidFill>
              <a:latin typeface="Futura"/>
              <a:ea typeface="Calibri"/>
              <a:cs typeface="Calibri"/>
            </a:endParaRPr>
          </a:p>
        </p:txBody>
      </p:sp>
      <p:pic>
        <p:nvPicPr>
          <p:cNvPr id="6" name="Picture 5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CDB76C70-BEE5-F9DD-9361-DF62A1DA0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4"/>
          <a:stretch/>
        </p:blipFill>
        <p:spPr>
          <a:xfrm>
            <a:off x="6074549" y="1443125"/>
            <a:ext cx="5789008" cy="1871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2B4A9-C454-F068-B2C2-FEAB7BAB8F76}"/>
              </a:ext>
            </a:extLst>
          </p:cNvPr>
          <p:cNvSpPr txBox="1"/>
          <p:nvPr/>
        </p:nvSpPr>
        <p:spPr>
          <a:xfrm>
            <a:off x="408303" y="3975394"/>
            <a:ext cx="113798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Futura "/>
              </a:rPr>
              <a:t>Streamlining Billing Process Benefits:</a:t>
            </a:r>
            <a:endParaRPr lang="en-US">
              <a:solidFill>
                <a:schemeClr val="tx2"/>
              </a:solidFill>
              <a:latin typeface="Futura "/>
            </a:endParaRPr>
          </a:p>
          <a:p>
            <a:pPr marL="285750" indent="-285750" algn="just">
              <a:buFont typeface="Calibri,Sans-Serif"/>
              <a:buChar char="•"/>
            </a:pPr>
            <a:r>
              <a:rPr lang="en-US">
                <a:solidFill>
                  <a:srgbClr val="151515"/>
                </a:solidFill>
                <a:latin typeface="Futura "/>
              </a:rPr>
              <a:t>Could reduce the administrative costs to approximately 12% of revenues from 25%.</a:t>
            </a:r>
          </a:p>
          <a:p>
            <a:pPr marL="285750" indent="-285750" algn="just">
              <a:buFont typeface="Calibri,Sans-Serif"/>
              <a:buChar char="•"/>
            </a:pPr>
            <a:r>
              <a:rPr lang="en-US">
                <a:solidFill>
                  <a:srgbClr val="151515"/>
                </a:solidFill>
                <a:latin typeface="Futura "/>
              </a:rPr>
              <a:t>Will address the around $504 billion excess cost in $1.1 trillion currently spent on health care administration</a:t>
            </a:r>
          </a:p>
          <a:p>
            <a:endParaRPr lang="en-US">
              <a:latin typeface="Futura 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36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/>
          <a:p>
            <a:r>
              <a:rPr lang="en-US">
                <a:ea typeface="Cambria"/>
              </a:rPr>
              <a:t>NICU related to Neonatal Health Care Cost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048AAF-DC40-D10B-F806-72090D34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94" y="1100138"/>
            <a:ext cx="11552015" cy="48390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20"/>
              </a:spcBef>
              <a:buNone/>
            </a:pP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701B0A-6298-C41A-C68B-7CC00F849DEC}"/>
              </a:ext>
            </a:extLst>
          </p:cNvPr>
          <p:cNvSpPr txBox="1">
            <a:spLocks/>
          </p:cNvSpPr>
          <p:nvPr/>
        </p:nvSpPr>
        <p:spPr>
          <a:xfrm>
            <a:off x="504478" y="1216733"/>
            <a:ext cx="10436512" cy="30438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800" b="1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400" b="0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"/>
              </a:spcBef>
            </a:pPr>
            <a:r>
              <a:rPr lang="en-US" sz="1800" b="0">
                <a:solidFill>
                  <a:schemeClr val="tx1"/>
                </a:solidFill>
                <a:latin typeface="Futura "/>
                <a:cs typeface="Arial"/>
              </a:rPr>
              <a:t>Maternal smoking is related to nearly a 20% increase in the relative risk of NICU admission and longer stays for infants in the NICU.</a:t>
            </a:r>
          </a:p>
          <a:p>
            <a:pPr>
              <a:spcBef>
                <a:spcPts val="20"/>
              </a:spcBef>
            </a:pPr>
            <a:r>
              <a:rPr lang="en-US" sz="1800" b="0">
                <a:solidFill>
                  <a:srgbClr val="0F0F0F"/>
                </a:solidFill>
                <a:latin typeface="Futura "/>
                <a:cs typeface="Arial"/>
              </a:rPr>
              <a:t>Smoking elevates infant length of stay by 1.1%, with NICU nights costing $2496, compared to the $1796 cost in a regular nursery.</a:t>
            </a:r>
          </a:p>
          <a:p>
            <a:r>
              <a:rPr lang="en-US" sz="1800" b="0">
                <a:solidFill>
                  <a:srgbClr val="0F0F0F"/>
                </a:solidFill>
                <a:latin typeface="Futura "/>
                <a:cs typeface="Arial"/>
              </a:rPr>
              <a:t>Maternal smoking contributes a 2.2% Smoking Attributable Fraction, resulting in an additional $700 per birth in neonatal costs, totaling nearly $367.</a:t>
            </a:r>
          </a:p>
          <a:p>
            <a:endParaRPr lang="en-US" sz="1800" b="0">
              <a:solidFill>
                <a:srgbClr val="0F0F0F"/>
              </a:solidFill>
              <a:latin typeface="Futura "/>
              <a:cs typeface="Arial"/>
            </a:endParaRPr>
          </a:p>
          <a:p>
            <a:pPr>
              <a:spcBef>
                <a:spcPts val="20"/>
              </a:spcBef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Recommendation: </a:t>
            </a:r>
            <a:r>
              <a:rPr lang="en-US" sz="1800" b="0">
                <a:solidFill>
                  <a:srgbClr val="000000"/>
                </a:solidFill>
                <a:latin typeface="Arial"/>
                <a:cs typeface="Arial"/>
              </a:rPr>
              <a:t>Advocate for targeted smoking cessation in African, American, and White communities and stricter tobacco policies to assist pregnant women in quitting.</a:t>
            </a:r>
          </a:p>
          <a:p>
            <a:endParaRPr lang="en-US" sz="1800" b="0">
              <a:solidFill>
                <a:srgbClr val="0F0F0F"/>
              </a:solidFill>
              <a:latin typeface="Futura "/>
              <a:cs typeface="Arial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>
              <a:spcBef>
                <a:spcPts val="20"/>
              </a:spcBef>
            </a:pPr>
            <a:endParaRPr lang="en-US" sz="1800" b="0">
              <a:solidFill>
                <a:srgbClr val="0F0F0F"/>
              </a:solidFill>
              <a:latin typeface="Futura "/>
              <a:cs typeface="Arial"/>
            </a:endParaRPr>
          </a:p>
          <a:p>
            <a:pPr>
              <a:spcBef>
                <a:spcPts val="20"/>
              </a:spcBef>
            </a:pPr>
            <a:endParaRPr lang="en-US" sz="1800">
              <a:latin typeface="Futura"/>
              <a:cs typeface="Arial"/>
            </a:endParaRPr>
          </a:p>
          <a:p>
            <a:endParaRPr lang="en-US" sz="160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FD53356-9F2F-F545-C5EB-81A14D02F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66" y="4357142"/>
            <a:ext cx="7901317" cy="11205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8034C39-7AC8-854C-1DA9-0DF67B9DD63B}"/>
              </a:ext>
            </a:extLst>
          </p:cNvPr>
          <p:cNvSpPr txBox="1">
            <a:spLocks/>
          </p:cNvSpPr>
          <p:nvPr/>
        </p:nvSpPr>
        <p:spPr>
          <a:xfrm>
            <a:off x="404174" y="3000299"/>
            <a:ext cx="10876429" cy="1036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800" b="1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400" b="0" kern="1200" dirty="0" smtClean="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478"/>
                </a:solidFill>
                <a:latin typeface="Futura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"/>
              </a:spcBef>
            </a:pPr>
            <a:endParaRPr lang="en-US" sz="1800" b="0">
              <a:solidFill>
                <a:srgbClr val="000000"/>
              </a:solidFill>
              <a:cs typeface="Arial"/>
            </a:endParaRPr>
          </a:p>
          <a:p>
            <a:pPr>
              <a:spcBef>
                <a:spcPts val="20"/>
              </a:spcBef>
            </a:pPr>
            <a:endParaRPr lang="en-US" sz="1600">
              <a:cs typeface="Arial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0180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B75B-C435-A289-6446-D270A39D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55724"/>
            <a:ext cx="11552016" cy="786824"/>
          </a:xfrm>
        </p:spPr>
        <p:txBody>
          <a:bodyPr>
            <a:normAutofit fontScale="90000"/>
          </a:bodyPr>
          <a:lstStyle/>
          <a:p>
            <a:r>
              <a:rPr lang="en-US" sz="2800"/>
              <a:t>Socio-Economic Status, Alcohol and Substance Use in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3C9C8-B2CB-A133-4F1B-3AED5E84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8" y="1296654"/>
            <a:ext cx="5643585" cy="4458078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>
                <a:solidFill>
                  <a:schemeClr val="tx2"/>
                </a:solidFill>
                <a:latin typeface="Futura "/>
              </a:rPr>
              <a:t>Gender Disparity</a:t>
            </a:r>
            <a:r>
              <a:rPr lang="en-GB" sz="2000" b="0">
                <a:solidFill>
                  <a:schemeClr val="tx1"/>
                </a:solidFill>
                <a:latin typeface="Futura "/>
              </a:rPr>
              <a:t>: Females charged more than males, especially in the Midwest and Northeast.</a:t>
            </a:r>
            <a:endParaRPr lang="en-GB" sz="2000">
              <a:solidFill>
                <a:schemeClr val="tx1"/>
              </a:solidFill>
              <a:latin typeface="Futura "/>
            </a:endParaRPr>
          </a:p>
          <a:p>
            <a:pPr marL="0" indent="0">
              <a:buNone/>
            </a:pPr>
            <a:endParaRPr lang="en-GB" sz="2000" b="0">
              <a:latin typeface="Futura "/>
            </a:endParaRPr>
          </a:p>
          <a:p>
            <a:pPr marL="0" indent="0">
              <a:buNone/>
            </a:pPr>
            <a:r>
              <a:rPr lang="en-GB" sz="2000">
                <a:solidFill>
                  <a:schemeClr val="tx1"/>
                </a:solidFill>
                <a:latin typeface="Futura "/>
              </a:rPr>
              <a:t>Recommendation: </a:t>
            </a:r>
          </a:p>
          <a:p>
            <a:r>
              <a:rPr lang="en-GB" sz="2000">
                <a:solidFill>
                  <a:schemeClr val="tx2"/>
                </a:solidFill>
                <a:latin typeface="Futura "/>
              </a:rPr>
              <a:t>Subsidized Care for Women</a:t>
            </a:r>
            <a:r>
              <a:rPr lang="en-GB" sz="2000" b="0">
                <a:solidFill>
                  <a:schemeClr val="tx1"/>
                </a:solidFill>
                <a:latin typeface="Futura "/>
              </a:rPr>
              <a:t>: Programs similar to those in some European countries, offering additional subsidies for women, especially with dependents, for equal treatment access.</a:t>
            </a:r>
          </a:p>
          <a:p>
            <a:endParaRPr lang="en-GB" sz="2000" b="0">
              <a:solidFill>
                <a:schemeClr val="tx1"/>
              </a:solidFill>
              <a:latin typeface="Futura "/>
            </a:endParaRPr>
          </a:p>
          <a:p>
            <a:endParaRPr lang="en-GB" sz="2000" b="0">
              <a:latin typeface="Futura "/>
            </a:endParaRPr>
          </a:p>
          <a:p>
            <a:endParaRPr lang="en-GB" sz="2000">
              <a:latin typeface="Futura 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48CE-F96B-C782-9234-B259C8A9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6BDB3-B651-D37E-5A07-CCA6B4A1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449" y="1478306"/>
            <a:ext cx="6109088" cy="4080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44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7A20-8EF2-05A0-B8D0-6FA0B04D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/>
              <a:t>Socio-Economic Status (SES), Alcohol &amp; Substance Use in Children</a:t>
            </a:r>
            <a:endParaRPr lang="en-US" sz="29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6C79-7294-016C-3656-54AE68E94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94" y="1056281"/>
            <a:ext cx="11552015" cy="48390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Futura "/>
              </a:rPr>
              <a:t>Alcohol and Substance Abuse with respect to Income quartiles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Futura "/>
              </a:rPr>
              <a:t>Smoking</a:t>
            </a:r>
            <a:r>
              <a:rPr lang="en-US" sz="1800">
                <a:latin typeface="Futura "/>
              </a:rPr>
              <a:t>:</a:t>
            </a:r>
            <a:endParaRPr lang="en-US" sz="1800" b="0">
              <a:solidFill>
                <a:schemeClr val="tx1"/>
              </a:solidFill>
              <a:latin typeface="Futura "/>
            </a:endParaRPr>
          </a:p>
          <a:p>
            <a:r>
              <a:rPr lang="en-US" sz="1800" b="0">
                <a:solidFill>
                  <a:schemeClr val="tx1"/>
                </a:solidFill>
                <a:latin typeface="Futura "/>
              </a:rPr>
              <a:t>26.7% in the bottom income quartile smoke, compared to 16.5% in the top.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Futura "/>
              </a:rPr>
              <a:t>Alcohol and Marijuana Use:</a:t>
            </a:r>
          </a:p>
          <a:p>
            <a:pPr marL="285750" indent="-285750"/>
            <a:r>
              <a:rPr lang="en-US" sz="1800" b="0">
                <a:solidFill>
                  <a:schemeClr val="tx1"/>
                </a:solidFill>
                <a:latin typeface="Futura "/>
              </a:rPr>
              <a:t>75.8% in top income quartile drink alcohol vs. 51.0% in bottom.</a:t>
            </a:r>
            <a:endParaRPr lang="en-US" sz="1800">
              <a:solidFill>
                <a:schemeClr val="tx1"/>
              </a:solidFill>
              <a:latin typeface="Futura "/>
            </a:endParaRPr>
          </a:p>
          <a:p>
            <a:pPr marL="285750" indent="-285750"/>
            <a:r>
              <a:rPr lang="en-US" sz="1800" b="0">
                <a:solidFill>
                  <a:schemeClr val="tx1"/>
                </a:solidFill>
                <a:latin typeface="Futura "/>
              </a:rPr>
              <a:t>28.8% in top quartile engage in heavy episodic drinking.</a:t>
            </a:r>
          </a:p>
          <a:p>
            <a:pPr marL="285750" indent="-285750"/>
            <a:r>
              <a:rPr lang="en-US" sz="1800" b="0">
                <a:solidFill>
                  <a:schemeClr val="tx1"/>
                </a:solidFill>
                <a:latin typeface="Futura "/>
              </a:rPr>
              <a:t>39.1% in top income quartile use marijuana.</a:t>
            </a:r>
          </a:p>
          <a:p>
            <a:pPr marL="0" indent="0">
              <a:buNone/>
            </a:pPr>
            <a:endParaRPr lang="en-US" sz="1800" b="1">
              <a:latin typeface="Futura "/>
            </a:endParaRPr>
          </a:p>
          <a:p>
            <a:pPr marL="0" lvl="1" indent="0">
              <a:buNone/>
            </a:pPr>
            <a:r>
              <a:rPr lang="en-US" sz="2000" b="1">
                <a:solidFill>
                  <a:schemeClr val="tx1"/>
                </a:solidFill>
                <a:latin typeface="Futura "/>
              </a:rPr>
              <a:t>Recommendations </a:t>
            </a:r>
            <a:r>
              <a:rPr lang="en-US" sz="2000">
                <a:solidFill>
                  <a:schemeClr val="tx1"/>
                </a:solidFill>
                <a:latin typeface="Futura "/>
              </a:rPr>
              <a:t>:</a:t>
            </a:r>
          </a:p>
          <a:p>
            <a:r>
              <a:rPr lang="en-US" sz="1800">
                <a:solidFill>
                  <a:schemeClr val="tx2"/>
                </a:solidFill>
                <a:latin typeface="Futura "/>
              </a:rPr>
              <a:t>Tailored Prevention Programs</a:t>
            </a:r>
            <a:r>
              <a:rPr lang="en-US" sz="1800" b="0">
                <a:solidFill>
                  <a:schemeClr val="tx2"/>
                </a:solidFill>
                <a:latin typeface="Futura "/>
              </a:rPr>
              <a:t>:</a:t>
            </a:r>
            <a:r>
              <a:rPr lang="en-US" sz="1800" b="0">
                <a:solidFill>
                  <a:schemeClr val="tx1"/>
                </a:solidFill>
                <a:latin typeface="Futura "/>
              </a:rPr>
              <a:t> Focus on smoking in lower SES areas and alcohol/marijuana use in higher SES regions. </a:t>
            </a:r>
            <a:endParaRPr lang="en-US" sz="1800">
              <a:solidFill>
                <a:schemeClr val="tx1"/>
              </a:solidFill>
              <a:latin typeface="Futura "/>
            </a:endParaRPr>
          </a:p>
          <a:p>
            <a:r>
              <a:rPr lang="en-US" sz="1800">
                <a:solidFill>
                  <a:schemeClr val="tx2"/>
                </a:solidFill>
                <a:latin typeface="Futura "/>
              </a:rPr>
              <a:t>Parental Engagement</a:t>
            </a:r>
            <a:r>
              <a:rPr lang="en-US" sz="1800" b="0">
                <a:solidFill>
                  <a:schemeClr val="tx2"/>
                </a:solidFill>
                <a:latin typeface="Futura "/>
              </a:rPr>
              <a:t>:</a:t>
            </a:r>
            <a:r>
              <a:rPr lang="en-US" sz="1800" b="0">
                <a:solidFill>
                  <a:schemeClr val="tx1"/>
                </a:solidFill>
                <a:latin typeface="Futura "/>
              </a:rPr>
              <a:t> Involve parents, especially in higher SES communities, to mitigate substance use. </a:t>
            </a:r>
          </a:p>
          <a:p>
            <a:pPr marL="0" indent="0">
              <a:buNone/>
            </a:pPr>
            <a:endParaRPr lang="en-US" sz="1800" b="0">
              <a:solidFill>
                <a:schemeClr val="tx1"/>
              </a:solidFill>
              <a:latin typeface="Futura "/>
            </a:endParaRPr>
          </a:p>
          <a:p>
            <a:pPr marL="0" indent="0">
              <a:buNone/>
            </a:pPr>
            <a:r>
              <a:rPr lang="en-US" sz="1800" b="0">
                <a:solidFill>
                  <a:schemeClr val="tx1"/>
                </a:solidFill>
                <a:latin typeface="Futura "/>
              </a:rPr>
              <a:t>Source:- </a:t>
            </a:r>
            <a:r>
              <a:rPr lang="en-US" sz="1400" b="0">
                <a:solidFill>
                  <a:srgbClr val="0000FF"/>
                </a:solidFill>
                <a:latin typeface="Futura"/>
              </a:rPr>
              <a:t>https://</a:t>
            </a:r>
            <a:r>
              <a:rPr lang="en-US" sz="1400" b="0" err="1">
                <a:solidFill>
                  <a:srgbClr val="0000FF"/>
                </a:solidFill>
                <a:latin typeface="Futura"/>
              </a:rPr>
              <a:t>www.ncbi.nlm.nih.gov</a:t>
            </a:r>
            <a:r>
              <a:rPr lang="en-US" sz="1400" b="0">
                <a:solidFill>
                  <a:srgbClr val="0000FF"/>
                </a:solidFill>
                <a:latin typeface="Futura"/>
              </a:rPr>
              <a:t>/</a:t>
            </a:r>
            <a:r>
              <a:rPr lang="en-US" sz="1400" b="0" err="1">
                <a:solidFill>
                  <a:srgbClr val="0000FF"/>
                </a:solidFill>
                <a:latin typeface="Futura"/>
              </a:rPr>
              <a:t>pmc</a:t>
            </a:r>
            <a:r>
              <a:rPr lang="en-US" sz="1400" b="0">
                <a:solidFill>
                  <a:srgbClr val="0000FF"/>
                </a:solidFill>
                <a:latin typeface="Futura"/>
              </a:rPr>
              <a:t>/articles/PMC3410945/</a:t>
            </a:r>
            <a:endParaRPr lang="en-US" sz="1800" b="0">
              <a:solidFill>
                <a:schemeClr val="tx1"/>
              </a:solidFill>
              <a:latin typeface="Futura 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DE726-1216-AB07-A7CB-C718038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F497D"/>
                </a:solidFill>
                <a:ea typeface="Cambria"/>
              </a:rPr>
              <a:t>School-based drug abuse prevention programs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F0D1E-DC61-117F-726F-39BD0FA9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9" y="2411805"/>
            <a:ext cx="10256126" cy="3095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CB9ABC-F577-6E03-9D98-F9ABE6333C12}"/>
              </a:ext>
            </a:extLst>
          </p:cNvPr>
          <p:cNvSpPr txBox="1"/>
          <p:nvPr/>
        </p:nvSpPr>
        <p:spPr>
          <a:xfrm>
            <a:off x="208311" y="1148311"/>
            <a:ext cx="1165736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b="1" err="1">
                <a:solidFill>
                  <a:srgbClr val="1F497D"/>
                </a:solidFill>
                <a:latin typeface="Futura Book"/>
                <a:ea typeface="Cambria"/>
              </a:rPr>
              <a:t>Botvin's</a:t>
            </a:r>
            <a:r>
              <a:rPr lang="en-US" sz="2400" b="1">
                <a:solidFill>
                  <a:srgbClr val="1F497D"/>
                </a:solidFill>
                <a:latin typeface="Futura Book"/>
                <a:ea typeface="Cambria"/>
              </a:rPr>
              <a:t> LifeSkills training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futura"/>
                <a:ea typeface="Calibri"/>
                <a:cs typeface="Calibri"/>
              </a:rPr>
              <a:t>Based on more than 40 years of peer reviewed scientific research.</a:t>
            </a:r>
            <a:r>
              <a:rPr lang="en-US" sz="2000">
                <a:solidFill>
                  <a:srgbClr val="000000"/>
                </a:solidFill>
                <a:latin typeface="futura"/>
                <a:ea typeface="+mn-lt"/>
                <a:cs typeface="+mn-lt"/>
              </a:rPr>
              <a:t> 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LST is effective universally, across diverse populations and settings.</a:t>
            </a:r>
          </a:p>
          <a:p>
            <a:endParaRPr lang="en-US" sz="2000">
              <a:latin typeface="futura"/>
              <a:ea typeface="Calibri"/>
              <a:cs typeface="Calibri"/>
            </a:endParaRPr>
          </a:p>
          <a:p>
            <a:endParaRPr lang="en-US" sz="2000">
              <a:latin typeface="futur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41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BAE3-496C-CF98-7205-3B5A0DF7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Cost Benefit Analysis of </a:t>
            </a:r>
            <a:r>
              <a:rPr lang="en-US" err="1"/>
              <a:t>Botvin’s</a:t>
            </a:r>
            <a:r>
              <a:rPr lang="en-US"/>
              <a:t> LifeSkill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5B1D2-36E4-FC4A-05DB-4124073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25A86-0447-E2AD-5E7F-B3B758AF0C1F}"/>
              </a:ext>
            </a:extLst>
          </p:cNvPr>
          <p:cNvSpPr txBox="1"/>
          <p:nvPr/>
        </p:nvSpPr>
        <p:spPr>
          <a:xfrm>
            <a:off x="319127" y="1445284"/>
            <a:ext cx="1068992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cs typeface="Calibri"/>
              </a:rPr>
              <a:t>Overall US under 18 population- 73 Million </a:t>
            </a:r>
            <a:endParaRPr lang="en-US">
              <a:latin typeface="Futura 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ea typeface="+mn-lt"/>
                <a:cs typeface="+mn-lt"/>
              </a:rPr>
              <a:t>Philadelphia students under 18 population- 118,053 (0.16%  of US under 18 population)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Futura 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cs typeface="Calibri"/>
              </a:rPr>
              <a:t>Streamlining billing process will save around $504 Billion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Futura 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Futura "/>
                <a:cs typeface="Calibri"/>
              </a:rPr>
              <a:t>Botvin</a:t>
            </a:r>
            <a:r>
              <a:rPr lang="en-US">
                <a:latin typeface="Futura "/>
                <a:cs typeface="Calibri"/>
              </a:rPr>
              <a:t> program cost per student- $235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cs typeface="Calibri"/>
              </a:rPr>
              <a:t>Cost to enroll Philadelphia under 18 children- </a:t>
            </a:r>
            <a:r>
              <a:rPr lang="en-US" b="1">
                <a:latin typeface="Futura "/>
                <a:cs typeface="Calibri"/>
              </a:rPr>
              <a:t>$28 Million 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Futura 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cs typeface="Calibri"/>
              </a:rPr>
              <a:t>This is </a:t>
            </a:r>
            <a:r>
              <a:rPr lang="en-US" b="1">
                <a:latin typeface="Futura "/>
                <a:cs typeface="Calibri"/>
              </a:rPr>
              <a:t>less than 1% </a:t>
            </a:r>
            <a:r>
              <a:rPr lang="en-US">
                <a:latin typeface="Futura "/>
                <a:cs typeface="Calibri"/>
              </a:rPr>
              <a:t>of the savings that could be used to enroll students in Philadelphia 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Futura 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Futura "/>
                <a:cs typeface="Calibri"/>
              </a:rPr>
              <a:t>There is an another program called project Towards No Drug Abuse, which is also proved to be successful.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169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BAE3-496C-CF98-7205-3B5A0DF7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School-based drug abuse prevention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AF5B-29BA-E39B-C101-E8A8A09F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dirty="0">
                <a:solidFill>
                  <a:srgbClr val="1F497D"/>
                </a:solidFill>
                <a:ea typeface="Cambria"/>
              </a:rPr>
              <a:t>Project TND (Towards No Drug Abuse)</a:t>
            </a:r>
          </a:p>
          <a:p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Selected (for members of at-risk groups)</a:t>
            </a:r>
          </a:p>
          <a:p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seven research trials and over 8,600 youth participants, to date, across ethnicities</a:t>
            </a:r>
          </a:p>
          <a:p>
            <a:endParaRPr lang="en-US" sz="2000" b="0" dirty="0">
              <a:solidFill>
                <a:srgbClr val="212121"/>
              </a:solidFill>
              <a:latin typeface="futura"/>
              <a:ea typeface="Cambria"/>
            </a:endParaRPr>
          </a:p>
          <a:p>
            <a:pPr marL="0" indent="0">
              <a:spcBef>
                <a:spcPts val="20"/>
              </a:spcBef>
              <a:buNone/>
            </a:pPr>
            <a:r>
              <a:rPr lang="en-US" sz="2000" dirty="0">
                <a:solidFill>
                  <a:srgbClr val="212121"/>
                </a:solidFill>
                <a:latin typeface="futura"/>
                <a:ea typeface="Cambria"/>
              </a:rPr>
              <a:t>Evidence of Effectiveness </a:t>
            </a:r>
          </a:p>
          <a:p>
            <a:pPr>
              <a:spcBef>
                <a:spcPts val="20"/>
              </a:spcBef>
            </a:pPr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25% decrease in hard drug use (one-year follow-up).</a:t>
            </a:r>
          </a:p>
          <a:p>
            <a:pPr>
              <a:spcBef>
                <a:spcPts val="20"/>
              </a:spcBef>
            </a:pPr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7-12% reduction in alcohol use for prior users.</a:t>
            </a:r>
          </a:p>
          <a:p>
            <a:pPr>
              <a:spcBef>
                <a:spcPts val="20"/>
              </a:spcBef>
            </a:pPr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27% drop in cigarette use (one year), 50% (two years).</a:t>
            </a:r>
          </a:p>
          <a:p>
            <a:r>
              <a:rPr lang="en-US" sz="2000" b="0" dirty="0">
                <a:solidFill>
                  <a:srgbClr val="212121"/>
                </a:solidFill>
                <a:latin typeface="futura"/>
                <a:ea typeface="Cambria"/>
              </a:rPr>
              <a:t>22% decrease in marijuana use (one year), significant reduction in hard drug use (two years)</a:t>
            </a:r>
          </a:p>
          <a:p>
            <a:pPr>
              <a:buNone/>
            </a:pPr>
            <a:endParaRPr lang="en-US" sz="1200" b="0" dirty="0">
              <a:solidFill>
                <a:srgbClr val="7A7A7A"/>
              </a:solidFill>
              <a:ea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5B1D2-36E4-FC4A-05DB-4124073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4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DDED6-76D7-878B-74A6-940C72380AA8}"/>
              </a:ext>
            </a:extLst>
          </p:cNvPr>
          <p:cNvSpPr txBox="1"/>
          <p:nvPr/>
        </p:nvSpPr>
        <p:spPr>
          <a:xfrm>
            <a:off x="319991" y="1052271"/>
            <a:ext cx="11467475" cy="6093976"/>
          </a:xfrm>
          <a:prstGeom prst="rect">
            <a:avLst/>
          </a:prstGeom>
          <a:noFill/>
          <a:ln>
            <a:solidFill>
              <a:srgbClr val="21609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-US" sz="1000" u="sng">
                <a:solidFill>
                  <a:srgbClr val="002060"/>
                </a:solidFill>
                <a:latin typeface="Futura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https://www.nichd.nih.gov/health/topics/infant-mortality/topicinfo/reduce-risk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 u="sng">
                <a:solidFill>
                  <a:srgbClr val="002060"/>
                </a:solidFill>
                <a:latin typeface="Futura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https://www.urmc.rochester.edu/encyclopedia/content.aspx?contenttypeid=90&amp;contentid=p02382#:~:text=Regular%20prenatal%20care%20is%20the,a%20healthy%20diet%20during%20pregnancy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 u="sng">
                <a:solidFill>
                  <a:srgbClr val="002060"/>
                </a:solidFill>
                <a:latin typeface="Futura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https://www.vox.com/2021/6/7/22522479/medicaid-health-insurance-doctors-billing-research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https://www.hsph.harvard.edu/news/press-releases/mothers-holding-newborns-skin-to-skin-linked-with-lower-death-risk/</a:t>
            </a: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https://minorityhealth.hhs.gov/infant-mortality-and-african-americans</a:t>
            </a:r>
            <a:endParaRPr lang="en-US" sz="1000">
              <a:solidFill>
                <a:srgbClr val="002060"/>
              </a:solidFill>
              <a:latin typeface="Futura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https://www.europarl.europa.eu/doceo/document/A-9-2022-0189_EN.html</a:t>
            </a:r>
            <a:endParaRPr lang="en-US" sz="1000">
              <a:solidFill>
                <a:srgbClr val="002060"/>
              </a:solidFill>
              <a:latin typeface="Futura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https://www.ohrc.on.ca/en/race-policy-dialogue-papers/racial-inequality-access-health-care-services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https://store.samhsa.gov/sites/default/files/SAMHSA_Digital_Download/pep22-06-01-006.pdf</a:t>
            </a:r>
            <a:endParaRPr lang="en-US" sz="1000">
              <a:solidFill>
                <a:srgbClr val="002060"/>
              </a:solidFill>
              <a:latin typeface="Futura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https://humanrights.gov.au/our-work/employers/racial-discrimination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https://humanrights.gov.au/sites/default/files/document/publication/Conference%20Papers_Publication%20layout%20Final_0.pdf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https://www.thelancet.com/journals/lancet/article/PIIS0140-6736(17)31280-1/fulltext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https://www.europarl.europa.eu/workingpapers/saco/pdf/101_en.pdf</a:t>
            </a:r>
            <a:endParaRPr lang="en-US" sz="1000">
              <a:solidFill>
                <a:srgbClr val="002060"/>
              </a:solidFill>
              <a:latin typeface="Futura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https://www.milbank.org/quarterly/opinions/the-public-private-option-in-germany-and-australia-lessons-for-the-united-states/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https://www.government.nl/topics/health-insurance/standard-health-insurance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https://www.oecd.org/netherlands/34081266.pdf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</a:rPr>
              <a:t>https://www.ncbi.nlm.nih.gov/pmc/articles/PMC3410945/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https://pubmed.ncbi.nlm.nih.gov/11921317/</a:t>
            </a:r>
            <a:endParaRPr lang="en-US" sz="1000">
              <a:solidFill>
                <a:srgbClr val="002060"/>
              </a:solidFill>
              <a:latin typeface="Futura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+mn-lt"/>
                <a:cs typeface="+mn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https://www.cpr.org/2019/12/06/women-who-stop-smoking-while-pregnant-not-only-benefit-their-babies-they-save-colorado-millions-this-state-program-helps-them-quit/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https://www.americanprogress.org/article/excess-administrative-costs-burden-u-s-health-care-system/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https://www.ncbi.nlm.nih.gov/pmc/articles/PMC4195156/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https://www.ncbi.nlm.nih.gov/pmc/articles/PMC7067068/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https://www.ncbi.nlm.nih.gov/pmc/articles/PMC4283267/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 u="sng">
                <a:solidFill>
                  <a:srgbClr val="002060"/>
                </a:solidFill>
                <a:latin typeface="Futura"/>
                <a:ea typeface="Calibri"/>
                <a:cs typeface="Calibri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https://www.ncbi.nlm.nih.gov/pmc/articles/PMC2822092/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https://www.lifeskillstraining.com/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https://www.ncbi.nlm.nih.gov/pmc/articles/PMC2916744/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https://tnd.usc.edu/</a:t>
            </a:r>
            <a:endParaRPr lang="en-US" sz="1000">
              <a:solidFill>
                <a:srgbClr val="002060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https://www.ncbi.nlm.nih.gov/pmc/articles/PMC5303131/</a:t>
            </a:r>
            <a:r>
              <a:rPr lang="en-US" sz="1000">
                <a:solidFill>
                  <a:srgbClr val="002060"/>
                </a:solidFill>
                <a:latin typeface="Futura"/>
                <a:ea typeface="Calibri"/>
                <a:cs typeface="Calibri"/>
              </a:rPr>
              <a:t> </a:t>
            </a:r>
          </a:p>
          <a:p>
            <a:pPr marL="171450" indent="-171450">
              <a:buFont typeface="Arial,Sans-Serif"/>
              <a:buChar char="•"/>
            </a:pPr>
            <a:endParaRPr lang="en-US" sz="1000">
              <a:solidFill>
                <a:srgbClr val="0563C1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000">
              <a:solidFill>
                <a:srgbClr val="216090"/>
              </a:solidFill>
              <a:latin typeface="Futura"/>
              <a:ea typeface="Calibri"/>
              <a:cs typeface="Calibri"/>
            </a:endParaRPr>
          </a:p>
          <a:p>
            <a:pPr marL="171450" indent="-171450"/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/>
            <a:endParaRPr lang="en-US" sz="1000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/>
            <a:endParaRPr lang="en-US" sz="1000" u="sng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  <a:p>
            <a:pPr marL="171450" indent="-171450"/>
            <a:endParaRPr lang="en-US" sz="1000" u="sng">
              <a:solidFill>
                <a:srgbClr val="0000FF"/>
              </a:solidFill>
              <a:latin typeface="Futur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57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CB4BD-D9C1-CA15-5C8A-0309ECE1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6D8B6D-C18F-9BBA-3D55-21DA8C4B2404}"/>
              </a:ext>
            </a:extLst>
          </p:cNvPr>
          <p:cNvSpPr txBox="1">
            <a:spLocks/>
          </p:cNvSpPr>
          <p:nvPr/>
        </p:nvSpPr>
        <p:spPr>
          <a:xfrm>
            <a:off x="1664396" y="2305211"/>
            <a:ext cx="8863208" cy="2246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200" b="1" kern="1200" dirty="0" smtClean="0">
                <a:solidFill>
                  <a:schemeClr val="tx2"/>
                </a:solidFill>
                <a:latin typeface="Futura Book"/>
                <a:ea typeface="+mn-ea"/>
                <a:cs typeface="+mn-cs"/>
              </a:defRPr>
            </a:lvl1pPr>
          </a:lstStyle>
          <a:p>
            <a:pPr algn="ctr"/>
            <a:r>
              <a:rPr lang="en-US" sz="2800" b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You.​</a:t>
            </a:r>
            <a:endParaRPr lang="en-US" sz="280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4B068F-04A7-5BB2-1631-D35A7E3D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7453"/>
            <a:ext cx="12192000" cy="10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6695-4903-F0EE-54CC-04AD101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"/>
              </a:rPr>
              <a:t>Team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0E3D-DE8E-7CE2-67D1-16339F0F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12C6797-DD86-4CCD-EC0F-D09A2DAB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50" y="1695352"/>
            <a:ext cx="1324633" cy="1468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erson in a suit&#10;&#10;Description automatically generated">
            <a:extLst>
              <a:ext uri="{FF2B5EF4-FFF2-40B4-BE49-F238E27FC236}">
                <a16:creationId xmlns:a16="http://schemas.microsoft.com/office/drawing/2014/main" id="{F8903DB8-DB75-BBBC-3B18-DE72991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43" y="1695351"/>
            <a:ext cx="1451430" cy="1468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805D836-4D04-D7DC-157E-904FB8D2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398" y="1695351"/>
            <a:ext cx="1384073" cy="1468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027B312-FC4B-3F5B-A37F-3203A0B0F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250" y="3953339"/>
            <a:ext cx="1274488" cy="1565883"/>
          </a:xfrm>
          <a:prstGeom prst="rect">
            <a:avLst/>
          </a:prstGeom>
        </p:spPr>
      </p:pic>
      <p:pic>
        <p:nvPicPr>
          <p:cNvPr id="16" name="Picture 15" descr="A person taking a selfie&#10;&#10;Description automatically generated">
            <a:extLst>
              <a:ext uri="{FF2B5EF4-FFF2-40B4-BE49-F238E27FC236}">
                <a16:creationId xmlns:a16="http://schemas.microsoft.com/office/drawing/2014/main" id="{D7574D4F-9F38-9B0B-9744-BC804B153A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42" b="27730"/>
          <a:stretch/>
        </p:blipFill>
        <p:spPr>
          <a:xfrm>
            <a:off x="5478169" y="3973388"/>
            <a:ext cx="1377404" cy="1545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6CE8B-53F1-77E7-30C6-F60DE10F28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" t="521" b="15958"/>
          <a:stretch/>
        </p:blipFill>
        <p:spPr>
          <a:xfrm>
            <a:off x="8781398" y="3948645"/>
            <a:ext cx="1324633" cy="156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59CB53-DC47-2E52-C32C-52AE0B1FCACC}"/>
              </a:ext>
            </a:extLst>
          </p:cNvPr>
          <p:cNvSpPr txBox="1"/>
          <p:nvPr/>
        </p:nvSpPr>
        <p:spPr>
          <a:xfrm>
            <a:off x="1916403" y="1401156"/>
            <a:ext cx="1722083" cy="31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791541-98E8-7FA0-FF24-AE6263D89388}"/>
              </a:ext>
            </a:extLst>
          </p:cNvPr>
          <p:cNvSpPr txBox="1"/>
          <p:nvPr/>
        </p:nvSpPr>
        <p:spPr>
          <a:xfrm>
            <a:off x="5623142" y="1415427"/>
            <a:ext cx="132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7D28E-3F7B-A8E5-8834-AC39B1CDAA4C}"/>
              </a:ext>
            </a:extLst>
          </p:cNvPr>
          <p:cNvSpPr txBox="1"/>
          <p:nvPr/>
        </p:nvSpPr>
        <p:spPr>
          <a:xfrm>
            <a:off x="8148014" y="1411678"/>
            <a:ext cx="282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PROJECT 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713A9-7A9C-EE50-45A8-2F5A608FE57F}"/>
              </a:ext>
            </a:extLst>
          </p:cNvPr>
          <p:cNvSpPr txBox="1"/>
          <p:nvPr/>
        </p:nvSpPr>
        <p:spPr>
          <a:xfrm>
            <a:off x="2177319" y="3640867"/>
            <a:ext cx="214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14624-22D8-87FC-9D99-7FB3CFDB8C83}"/>
              </a:ext>
            </a:extLst>
          </p:cNvPr>
          <p:cNvSpPr txBox="1"/>
          <p:nvPr/>
        </p:nvSpPr>
        <p:spPr>
          <a:xfrm>
            <a:off x="5405143" y="3640868"/>
            <a:ext cx="214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6AD741-9ED8-A9CE-B2CE-CFBD339308B5}"/>
              </a:ext>
            </a:extLst>
          </p:cNvPr>
          <p:cNvSpPr txBox="1"/>
          <p:nvPr/>
        </p:nvSpPr>
        <p:spPr>
          <a:xfrm>
            <a:off x="8520130" y="3637937"/>
            <a:ext cx="214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LITERATURE REVIEW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875147-2B85-14A0-3F5B-84C8018329F4}"/>
              </a:ext>
            </a:extLst>
          </p:cNvPr>
          <p:cNvSpPr txBox="1"/>
          <p:nvPr/>
        </p:nvSpPr>
        <p:spPr>
          <a:xfrm>
            <a:off x="1790358" y="3179820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SAHANA KUMAR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7F66AB-3EDF-68E7-BC11-3A4232052F69}"/>
              </a:ext>
            </a:extLst>
          </p:cNvPr>
          <p:cNvSpPr txBox="1"/>
          <p:nvPr/>
        </p:nvSpPr>
        <p:spPr>
          <a:xfrm>
            <a:off x="5478169" y="3200503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YASH GUPTA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019308-89F9-12A3-870A-166363215260}"/>
              </a:ext>
            </a:extLst>
          </p:cNvPr>
          <p:cNvSpPr txBox="1"/>
          <p:nvPr/>
        </p:nvSpPr>
        <p:spPr>
          <a:xfrm>
            <a:off x="8653075" y="3173577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PURVI PANCHAL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47CC5-BB49-94A8-18EC-CBF026D55202}"/>
              </a:ext>
            </a:extLst>
          </p:cNvPr>
          <p:cNvSpPr txBox="1"/>
          <p:nvPr/>
        </p:nvSpPr>
        <p:spPr>
          <a:xfrm>
            <a:off x="1948483" y="5543743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PRIYAL DESAI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9FBC7A-0CB9-9C12-E0DE-6C83C20A5096}"/>
              </a:ext>
            </a:extLst>
          </p:cNvPr>
          <p:cNvSpPr txBox="1"/>
          <p:nvPr/>
        </p:nvSpPr>
        <p:spPr>
          <a:xfrm>
            <a:off x="5404143" y="5536883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NIRJHARA SINGH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B8B1E4-84FA-F703-A67A-FB0C9F2C1402}"/>
              </a:ext>
            </a:extLst>
          </p:cNvPr>
          <p:cNvSpPr txBox="1"/>
          <p:nvPr/>
        </p:nvSpPr>
        <p:spPr>
          <a:xfrm>
            <a:off x="8733498" y="5524530"/>
            <a:ext cx="200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FUTURA MEDIUM" panose="020B0602020204020303" pitchFamily="34" charset="-79"/>
                <a:cs typeface="FUTURA MEDIUM" panose="020B0602020204020303" pitchFamily="34" charset="-79"/>
              </a:rPr>
              <a:t>TAHA TALWALA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127C62-B493-CD19-768B-22A06EDC1EBC}"/>
                  </a:ext>
                </a:extLst>
              </p14:cNvPr>
              <p14:cNvContentPartPr/>
              <p14:nvPr/>
            </p14:nvContentPartPr>
            <p14:xfrm>
              <a:off x="4275971" y="701697"/>
              <a:ext cx="10964" cy="1096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127C62-B493-CD19-768B-22A06EDC1E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7771" y="153497"/>
                <a:ext cx="1096400" cy="10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0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1CB511-9128-47E8-8AD6-76FCFB6C3DDD}"/>
              </a:ext>
            </a:extLst>
          </p:cNvPr>
          <p:cNvSpPr txBox="1"/>
          <p:nvPr/>
        </p:nvSpPr>
        <p:spPr>
          <a:xfrm>
            <a:off x="462007" y="2300378"/>
            <a:ext cx="4757628" cy="17233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86695-4903-F0EE-54CC-04AD101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"/>
              </a:rPr>
              <a:t>Executive Summary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0E3D-DE8E-7CE2-67D1-16339F0F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dirty="0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0B937-D666-9D1D-5454-35B8101DCD3C}"/>
              </a:ext>
            </a:extLst>
          </p:cNvPr>
          <p:cNvSpPr txBox="1"/>
          <p:nvPr/>
        </p:nvSpPr>
        <p:spPr>
          <a:xfrm>
            <a:off x="75652" y="5656342"/>
            <a:ext cx="120406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050" b="1">
              <a:solidFill>
                <a:srgbClr val="C00000"/>
              </a:solidFill>
              <a:latin typeface="Futura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75C31-F714-F8B3-BCEF-73EC618BA1FA}"/>
              </a:ext>
            </a:extLst>
          </p:cNvPr>
          <p:cNvSpPr txBox="1"/>
          <p:nvPr/>
        </p:nvSpPr>
        <p:spPr>
          <a:xfrm>
            <a:off x="820600" y="1486179"/>
            <a:ext cx="3926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Futura"/>
                <a:cs typeface="Arial"/>
              </a:rPr>
              <a:t>Effects of Socio-Economic Factors on Alcohol and Substance Abuse in children</a:t>
            </a:r>
            <a:endParaRPr lang="en-US" sz="1400">
              <a:latin typeface="Futur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E1BD0-B1C8-DB88-4534-90AEE6E5F413}"/>
              </a:ext>
            </a:extLst>
          </p:cNvPr>
          <p:cNvSpPr txBox="1"/>
          <p:nvPr/>
        </p:nvSpPr>
        <p:spPr>
          <a:xfrm>
            <a:off x="7085391" y="1441046"/>
            <a:ext cx="4274722" cy="855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>
                <a:latin typeface="Futura"/>
                <a:cs typeface="Arial"/>
              </a:rPr>
              <a:t>Correlation of Socio-Economic Factors on Neonatal Deaths</a:t>
            </a:r>
            <a:endParaRPr lang="en-US" sz="1400">
              <a:latin typeface="Futura"/>
              <a:cs typeface="Arial"/>
            </a:endParaRPr>
          </a:p>
          <a:p>
            <a:endParaRPr lang="en-US" sz="1600" b="1">
              <a:solidFill>
                <a:schemeClr val="tx2"/>
              </a:solidFill>
              <a:latin typeface="Futura"/>
              <a:cs typeface="Arial"/>
            </a:endParaRPr>
          </a:p>
        </p:txBody>
      </p:sp>
      <p:pic>
        <p:nvPicPr>
          <p:cNvPr id="12" name="Graphic 11" descr="Badge Question Mark with solid fill">
            <a:extLst>
              <a:ext uri="{FF2B5EF4-FFF2-40B4-BE49-F238E27FC236}">
                <a16:creationId xmlns:a16="http://schemas.microsoft.com/office/drawing/2014/main" id="{2040E6FC-C2E9-EA50-6A12-552DF21B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34" y="1444047"/>
            <a:ext cx="607408" cy="590962"/>
          </a:xfrm>
          <a:prstGeom prst="rect">
            <a:avLst/>
          </a:prstGeom>
        </p:spPr>
      </p:pic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7C87CB1-922F-6AE6-9433-862E4B00A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0276" y="1438184"/>
            <a:ext cx="607408" cy="5909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2B30A22-E3B1-D8FE-C291-AE468A6677A1}"/>
                  </a:ext>
                </a:extLst>
              </p14:cNvPr>
              <p14:cNvContentPartPr/>
              <p14:nvPr/>
            </p14:nvContentPartPr>
            <p14:xfrm>
              <a:off x="6074071" y="1732316"/>
              <a:ext cx="10964" cy="1096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2B30A22-E3B1-D8FE-C291-AE468A6677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5871" y="1184116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FF654B8-55CC-5916-2141-64E49FB95888}"/>
                  </a:ext>
                </a:extLst>
              </p14:cNvPr>
              <p14:cNvContentPartPr/>
              <p14:nvPr/>
            </p14:nvContentPartPr>
            <p14:xfrm>
              <a:off x="6096000" y="1732316"/>
              <a:ext cx="10964" cy="1096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FF654B8-55CC-5916-2141-64E49FB958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7800" y="1184116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CB4BCF-420C-07B5-3780-226547E1ABA8}"/>
                  </a:ext>
                </a:extLst>
              </p14:cNvPr>
              <p14:cNvContentPartPr/>
              <p14:nvPr/>
            </p14:nvContentPartPr>
            <p14:xfrm>
              <a:off x="5931539" y="1710388"/>
              <a:ext cx="10964" cy="1096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CB4BCF-420C-07B5-3780-226547E1AB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3339" y="1162188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9241EF-8691-981D-F1AD-9FB7F36F6B7A}"/>
                  </a:ext>
                </a:extLst>
              </p14:cNvPr>
              <p14:cNvContentPartPr/>
              <p14:nvPr/>
            </p14:nvContentPartPr>
            <p14:xfrm>
              <a:off x="6052143" y="1644604"/>
              <a:ext cx="10964" cy="10964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9241EF-8691-981D-F1AD-9FB7F36F6B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3943" y="1096404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1746E7-6EF3-EB7F-69AB-3A8E61D7166A}"/>
                  </a:ext>
                </a:extLst>
              </p14:cNvPr>
              <p14:cNvContentPartPr/>
              <p14:nvPr/>
            </p14:nvContentPartPr>
            <p14:xfrm>
              <a:off x="1830992" y="3157640"/>
              <a:ext cx="10964" cy="1096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1746E7-6EF3-EB7F-69AB-3A8E61D71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92" y="2609440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CF5E4C-B75A-ABFB-9EC4-DFF16083CEE4}"/>
                  </a:ext>
                </a:extLst>
              </p14:cNvPr>
              <p14:cNvContentPartPr/>
              <p14:nvPr/>
            </p14:nvContentPartPr>
            <p14:xfrm>
              <a:off x="6808661" y="4023798"/>
              <a:ext cx="10964" cy="1096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CF5E4C-B75A-ABFB-9EC4-DFF16083C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6492" y="3475598"/>
                <a:ext cx="94459" cy="1096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7606A2-DD4B-35DF-A25F-712D8DA8303A}"/>
              </a:ext>
            </a:extLst>
          </p:cNvPr>
          <p:cNvSpPr txBox="1"/>
          <p:nvPr/>
        </p:nvSpPr>
        <p:spPr>
          <a:xfrm>
            <a:off x="472214" y="2452232"/>
            <a:ext cx="457710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400" baseline="0">
                <a:solidFill>
                  <a:srgbClr val="254061"/>
                </a:solidFill>
                <a:latin typeface="Futura"/>
                <a:ea typeface="Arial"/>
                <a:cs typeface="Arial"/>
              </a:rPr>
              <a:t>F</a:t>
            </a:r>
            <a:r>
              <a:rPr lang="en-US" sz="1400" baseline="0">
                <a:solidFill>
                  <a:schemeClr val="tx2"/>
                </a:solidFill>
                <a:latin typeface="Futura"/>
                <a:ea typeface="Arial"/>
                <a:cs typeface="Arial"/>
              </a:rPr>
              <a:t>emales are charged more in alcohol abuse treatments on average than males.</a:t>
            </a:r>
            <a:r>
              <a:rPr lang="en-US" sz="1400">
                <a:solidFill>
                  <a:schemeClr val="tx2"/>
                </a:solidFill>
                <a:latin typeface="Futura"/>
                <a:ea typeface="Arial"/>
                <a:cs typeface="Arial"/>
              </a:rPr>
              <a:t>​</a:t>
            </a:r>
            <a:endParaRPr lang="en-US" sz="1400">
              <a:solidFill>
                <a:schemeClr val="tx2"/>
              </a:solidFill>
              <a:latin typeface="Futu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Futura"/>
                <a:ea typeface="Arial"/>
                <a:cs typeface="Arial"/>
              </a:rPr>
              <a:t>Charges for Medicaid</a:t>
            </a:r>
            <a:r>
              <a:rPr lang="en-US" sz="1400" baseline="0">
                <a:solidFill>
                  <a:schemeClr val="tx2"/>
                </a:solidFill>
                <a:latin typeface="Futura"/>
                <a:ea typeface="Arial"/>
                <a:cs typeface="Arial"/>
              </a:rPr>
              <a:t> are higher compared to private </a:t>
            </a:r>
            <a:r>
              <a:rPr lang="en-US" sz="1400">
                <a:solidFill>
                  <a:schemeClr val="tx2"/>
                </a:solidFill>
                <a:latin typeface="Futura"/>
                <a:ea typeface="Arial"/>
                <a:cs typeface="Arial"/>
              </a:rPr>
              <a:t>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Futura"/>
                <a:ea typeface="Arial"/>
                <a:cs typeface="Arial"/>
              </a:rPr>
              <a:t>​Private owned Investor hospitals are charging lesser than non-profits.</a:t>
            </a:r>
          </a:p>
          <a:p>
            <a:pPr rtl="0"/>
            <a:endParaRPr lang="en-US" sz="1400">
              <a:solidFill>
                <a:srgbClr val="254061"/>
              </a:solidFill>
              <a:latin typeface="Futura"/>
              <a:ea typeface="Arial"/>
              <a:cs typeface="Arial"/>
            </a:endParaRPr>
          </a:p>
          <a:p>
            <a:pPr marL="285750" lvl="0" indent="-285750" rtl="0">
              <a:buFont typeface="Arial" panose="020B0604020202020204" pitchFamily="34" charset="0"/>
              <a:buChar char="•"/>
            </a:pPr>
            <a:endParaRPr lang="en-US" sz="1400">
              <a:solidFill>
                <a:srgbClr val="254061"/>
              </a:solidFill>
              <a:latin typeface="Futur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CC906E-0664-9972-E020-499AF58A1D39}"/>
                  </a:ext>
                </a:extLst>
              </p14:cNvPr>
              <p14:cNvContentPartPr/>
              <p14:nvPr/>
            </p14:nvContentPartPr>
            <p14:xfrm>
              <a:off x="3607165" y="3552345"/>
              <a:ext cx="10964" cy="1096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CC906E-0664-9972-E020-499AF58A1D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8965" y="3004145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580B8C-CBEE-A2BA-B1A0-91F321A1813B}"/>
                  </a:ext>
                </a:extLst>
              </p14:cNvPr>
              <p14:cNvContentPartPr/>
              <p14:nvPr/>
            </p14:nvContentPartPr>
            <p14:xfrm>
              <a:off x="679769" y="2554618"/>
              <a:ext cx="10964" cy="1096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580B8C-CBEE-A2BA-B1A0-91F321A181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569" y="2006418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FFBC51-E931-A0F2-E097-F9A5B49E1CFE}"/>
                  </a:ext>
                </a:extLst>
              </p14:cNvPr>
              <p14:cNvContentPartPr/>
              <p14:nvPr/>
            </p14:nvContentPartPr>
            <p14:xfrm>
              <a:off x="1852920" y="2236661"/>
              <a:ext cx="10964" cy="1096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FFBC51-E931-A0F2-E097-F9A5B49E1C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4720" y="1688461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8194F6-D4A2-92D8-A15B-24B9C089A5FD}"/>
                  </a:ext>
                </a:extLst>
              </p14:cNvPr>
              <p14:cNvContentPartPr/>
              <p14:nvPr/>
            </p14:nvContentPartPr>
            <p14:xfrm>
              <a:off x="543858" y="2302446"/>
              <a:ext cx="10964" cy="1096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8194F6-D4A2-92D8-A15B-24B9C089A5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689" y="1754246"/>
                <a:ext cx="94459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564A80-65EA-1CB9-1426-1E65379559F0}"/>
                  </a:ext>
                </a:extLst>
              </p14:cNvPr>
              <p14:cNvContentPartPr/>
              <p14:nvPr/>
            </p14:nvContentPartPr>
            <p14:xfrm>
              <a:off x="460489" y="2247625"/>
              <a:ext cx="10964" cy="1096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564A80-65EA-1CB9-1426-1E65379559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7711" y="1699425"/>
                <a:ext cx="1096400" cy="10964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DDF5E8-D126-4EFA-3732-47A2E8EF6068}"/>
              </a:ext>
            </a:extLst>
          </p:cNvPr>
          <p:cNvSpPr txBox="1"/>
          <p:nvPr/>
        </p:nvSpPr>
        <p:spPr>
          <a:xfrm>
            <a:off x="4724400" y="3200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rgbClr val="0000FF"/>
              </a:solidFill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70FA7-31FA-D8B5-A84B-E0CAB5253C25}"/>
              </a:ext>
            </a:extLst>
          </p:cNvPr>
          <p:cNvSpPr txBox="1"/>
          <p:nvPr/>
        </p:nvSpPr>
        <p:spPr>
          <a:xfrm>
            <a:off x="4724400" y="3200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rgbClr val="0000FF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63797-D796-E5B7-3004-FB3F8194FF3D}"/>
              </a:ext>
            </a:extLst>
          </p:cNvPr>
          <p:cNvSpPr txBox="1"/>
          <p:nvPr/>
        </p:nvSpPr>
        <p:spPr>
          <a:xfrm>
            <a:off x="6733852" y="2301100"/>
            <a:ext cx="4663844" cy="1719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0" name="Graphic 29" descr="Research with solid fill">
            <a:extLst>
              <a:ext uri="{FF2B5EF4-FFF2-40B4-BE49-F238E27FC236}">
                <a16:creationId xmlns:a16="http://schemas.microsoft.com/office/drawing/2014/main" id="{3CD0F74C-D4F7-6827-EAAA-7CF04E1D7E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2954" y="26435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E133FC-EA31-7478-CF18-0C6E484CA768}"/>
                  </a:ext>
                </a:extLst>
              </p14:cNvPr>
              <p14:cNvContentPartPr/>
              <p14:nvPr/>
            </p14:nvContentPartPr>
            <p14:xfrm>
              <a:off x="6194676" y="3387884"/>
              <a:ext cx="10964" cy="1096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E133FC-EA31-7478-CF18-0C6E484CA7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476" y="2839684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08ADA2-95BD-92EA-06EF-91AC3183DCF6}"/>
                  </a:ext>
                </a:extLst>
              </p14:cNvPr>
              <p14:cNvContentPartPr/>
              <p14:nvPr/>
            </p14:nvContentPartPr>
            <p14:xfrm>
              <a:off x="7334935" y="1578820"/>
              <a:ext cx="10964" cy="1096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08ADA2-95BD-92EA-06EF-91AC3183D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735" y="1030620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7C7A0F9-780F-FBD0-EF7A-8B5A856E5704}"/>
                  </a:ext>
                </a:extLst>
              </p14:cNvPr>
              <p14:cNvContentPartPr/>
              <p14:nvPr/>
            </p14:nvContentPartPr>
            <p14:xfrm>
              <a:off x="9122071" y="1238935"/>
              <a:ext cx="10964" cy="1096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7C7A0F9-780F-FBD0-EF7A-8B5A856E5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3871" y="690735"/>
                <a:ext cx="1096400" cy="10964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7573A5C-47CE-2D4C-73FD-8BC97BDBACBD}"/>
              </a:ext>
            </a:extLst>
          </p:cNvPr>
          <p:cNvSpPr txBox="1"/>
          <p:nvPr/>
        </p:nvSpPr>
        <p:spPr>
          <a:xfrm>
            <a:off x="456144" y="5234940"/>
            <a:ext cx="10946653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/>
            <a:r>
              <a:rPr lang="en-US">
                <a:ea typeface="+mn-lt"/>
                <a:cs typeface="+mn-lt"/>
              </a:rPr>
              <a:t>Streamlining medical billing processes to save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~ </a:t>
            </a:r>
            <a:r>
              <a:rPr lang="en-US" b="1">
                <a:solidFill>
                  <a:srgbClr val="00B050"/>
                </a:solidFill>
                <a:ea typeface="+mn-lt"/>
                <a:cs typeface="+mn-lt"/>
              </a:rPr>
              <a:t>$500 Billion</a:t>
            </a:r>
            <a:r>
              <a:rPr lang="en-US">
                <a:ea typeface="+mn-lt"/>
                <a:cs typeface="+mn-lt"/>
              </a:rPr>
              <a:t> and fostering public-private insurance collaboration to increase Medicaid acceptance among providers, thereby improving neonatal and substance abuse outcomes.</a:t>
            </a:r>
            <a:endParaRPr lang="en-US">
              <a:cs typeface="Calibri"/>
            </a:endParaRPr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7D5D3C73-0D1D-3D92-BF4D-F8D3F1A2F2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27785" y="4232031"/>
            <a:ext cx="914400" cy="914400"/>
          </a:xfrm>
          <a:prstGeom prst="rect">
            <a:avLst/>
          </a:prstGeom>
        </p:spPr>
      </p:pic>
      <p:pic>
        <p:nvPicPr>
          <p:cNvPr id="37" name="Picture 36" descr="Light Bulb Free Stock Photo - Public Domain Pictures">
            <a:extLst>
              <a:ext uri="{FF2B5EF4-FFF2-40B4-BE49-F238E27FC236}">
                <a16:creationId xmlns:a16="http://schemas.microsoft.com/office/drawing/2014/main" id="{C7278DF7-ED3C-F477-7305-45C49E27F3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2760000">
            <a:off x="127602" y="4785946"/>
            <a:ext cx="852626" cy="7209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44FBB65-0D3A-CD42-4C3D-B5D1CD95966C}"/>
                  </a:ext>
                </a:extLst>
              </p14:cNvPr>
              <p14:cNvContentPartPr/>
              <p14:nvPr/>
            </p14:nvContentPartPr>
            <p14:xfrm>
              <a:off x="5778043" y="4023798"/>
              <a:ext cx="10964" cy="10964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44FBB65-0D3A-CD42-4C3D-B5D1CD9596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9843" y="3475598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2E8676-8E9F-FD42-A871-56144CD22CF4}"/>
                  </a:ext>
                </a:extLst>
              </p14:cNvPr>
              <p14:cNvContentPartPr/>
              <p14:nvPr/>
            </p14:nvContentPartPr>
            <p14:xfrm>
              <a:off x="7609035" y="3146676"/>
              <a:ext cx="10964" cy="1096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2E8676-8E9F-FD42-A871-56144CD22C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0835" y="2598476"/>
                <a:ext cx="1096400" cy="10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CAD0DEA-3C38-E1DC-42F4-8D6BA16F34EC}"/>
                  </a:ext>
                </a:extLst>
              </p14:cNvPr>
              <p14:cNvContentPartPr/>
              <p14:nvPr/>
            </p14:nvContentPartPr>
            <p14:xfrm>
              <a:off x="2784863" y="2938359"/>
              <a:ext cx="10964" cy="1096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CAD0DEA-3C38-E1DC-42F4-8D6BA16F34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6663" y="2390159"/>
                <a:ext cx="1096400" cy="10964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955AB2F-513B-8834-B6E4-B39D4601F866}"/>
              </a:ext>
            </a:extLst>
          </p:cNvPr>
          <p:cNvSpPr txBox="1"/>
          <p:nvPr/>
        </p:nvSpPr>
        <p:spPr>
          <a:xfrm>
            <a:off x="6723186" y="2455984"/>
            <a:ext cx="47419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Futura"/>
              </a:rPr>
              <a:t>Being underweight followed by Respiratory Issues are the most prevalent issues for neonatal deaths.</a:t>
            </a:r>
            <a:endParaRPr lang="en-US" sz="1400">
              <a:solidFill>
                <a:schemeClr val="tx2"/>
              </a:solidFill>
              <a:latin typeface="Futur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Futura"/>
                <a:cs typeface="Arial"/>
              </a:rPr>
              <a:t>Asian and Pacifics paying higher than others even though they are having less population.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Futura"/>
                <a:cs typeface="Arial"/>
              </a:rPr>
              <a:t>Patients from the median income bracket of 61,000-81,999 have the highest average charges in south.</a:t>
            </a:r>
            <a:endParaRPr lang="en-GB" sz="1400">
              <a:solidFill>
                <a:schemeClr val="tx2"/>
              </a:solidFill>
              <a:latin typeface="Futur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F0EDA1-73B1-9908-F1B3-B324282F42FA}"/>
              </a:ext>
            </a:extLst>
          </p:cNvPr>
          <p:cNvSpPr txBox="1"/>
          <p:nvPr/>
        </p:nvSpPr>
        <p:spPr>
          <a:xfrm>
            <a:off x="1512277" y="40327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254061"/>
                </a:solidFill>
                <a:latin typeface="Futura"/>
                <a:cs typeface="Segoe UI"/>
              </a:rPr>
              <a:t>​</a:t>
            </a:r>
          </a:p>
          <a:p>
            <a:pPr algn="ctr"/>
            <a:r>
              <a:rPr lang="en-GB" b="1">
                <a:solidFill>
                  <a:srgbClr val="254061"/>
                </a:solidFill>
                <a:latin typeface="Futura"/>
                <a:cs typeface="Segoe UI"/>
              </a:rPr>
              <a:t>Subsidized Care for female child</a:t>
            </a:r>
            <a:endParaRPr lang="en-US">
              <a:solidFill>
                <a:srgbClr val="254061"/>
              </a:solidFill>
              <a:latin typeface="Futura"/>
              <a:cs typeface="Segoe UI"/>
            </a:endParaRPr>
          </a:p>
          <a:p>
            <a:pPr algn="ctr"/>
            <a:r>
              <a:rPr lang="en-GB">
                <a:solidFill>
                  <a:srgbClr val="254061"/>
                </a:solidFill>
                <a:latin typeface="Futura"/>
                <a:cs typeface="Segoe UI"/>
              </a:rPr>
              <a:t>​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15E66-3B69-3FAE-AF41-94C878440447}"/>
              </a:ext>
            </a:extLst>
          </p:cNvPr>
          <p:cNvSpPr txBox="1"/>
          <p:nvPr/>
        </p:nvSpPr>
        <p:spPr>
          <a:xfrm>
            <a:off x="7473671" y="4362240"/>
            <a:ext cx="2872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254061"/>
                </a:solidFill>
                <a:latin typeface="Futura"/>
              </a:rPr>
              <a:t>Stricter tobacco policies for pregnant women.</a:t>
            </a:r>
            <a:r>
              <a:rPr lang="en-GB">
                <a:solidFill>
                  <a:srgbClr val="254061"/>
                </a:solidFill>
                <a:latin typeface="Futura"/>
              </a:rPr>
              <a:t>​</a:t>
            </a:r>
            <a:endParaRPr lang="en-GB">
              <a:latin typeface="Futu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EC6469A-CE0F-55C7-FBC2-F99D77103F15}"/>
                  </a:ext>
                </a:extLst>
              </p14:cNvPr>
              <p14:cNvContentPartPr/>
              <p14:nvPr/>
            </p14:nvContentPartPr>
            <p14:xfrm>
              <a:off x="1381467" y="3344028"/>
              <a:ext cx="10964" cy="1096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EC6469A-CE0F-55C7-FBC2-F99D77103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267" y="2795828"/>
                <a:ext cx="1096400" cy="10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07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6695-4903-F0EE-54CC-04AD101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"/>
              </a:rPr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0280-574D-A26A-C0AA-1B7EDCC0B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91" y="1405842"/>
            <a:ext cx="5544260" cy="346978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spcBef>
                <a:spcPts val="1000"/>
              </a:spcBef>
              <a:buAutoNum type="arabicPeriod"/>
            </a:pPr>
            <a:r>
              <a:rPr lang="en-US" sz="1900">
                <a:solidFill>
                  <a:schemeClr val="tx2"/>
                </a:solidFill>
                <a:latin typeface="Futura "/>
              </a:rPr>
              <a:t>Effects of Socio-Economic Factors on Alcohol and Substance Abuse in children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sz="1900">
                <a:solidFill>
                  <a:schemeClr val="tx2"/>
                </a:solidFill>
                <a:latin typeface="Futura "/>
              </a:rPr>
              <a:t>Correlation of Socio-Economic Factors on Neonatal Deaths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900">
              <a:solidFill>
                <a:schemeClr val="tx2"/>
              </a:solidFill>
              <a:latin typeface="Futura 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Socio Economic Factors Include: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Race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Region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Income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Gender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000">
                <a:solidFill>
                  <a:srgbClr val="000000"/>
                </a:solidFill>
                <a:latin typeface="Futura "/>
                <a:cs typeface="Futura Medium"/>
              </a:rPr>
              <a:t>Age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 sz="2000">
              <a:solidFill>
                <a:srgbClr val="000000"/>
              </a:solidFill>
              <a:latin typeface="Futura "/>
              <a:cs typeface="Futura Medium"/>
            </a:endParaRPr>
          </a:p>
          <a:p>
            <a:pPr marL="0" indent="0" fontAlgn="base">
              <a:buNone/>
            </a:pPr>
            <a:endParaRPr lang="en-US" sz="2000" i="0" u="none" strike="noStrike">
              <a:solidFill>
                <a:srgbClr val="000000"/>
              </a:solidFill>
              <a:effectLst/>
              <a:latin typeface="Futura "/>
              <a:cs typeface="Futura Medium"/>
            </a:endParaRPr>
          </a:p>
          <a:p>
            <a:endParaRPr lang="en-US" sz="2000">
              <a:solidFill>
                <a:srgbClr val="000000"/>
              </a:solidFill>
              <a:latin typeface="Futura "/>
              <a:cs typeface="Futura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0E3D-DE8E-7CE2-67D1-16339F0F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F89E0A0-1E30-70A4-753E-F1AEBB9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05842"/>
            <a:ext cx="5202265" cy="346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F961F-7554-F167-F7A5-BE5D8D20415E}"/>
              </a:ext>
            </a:extLst>
          </p:cNvPr>
          <p:cNvSpPr txBox="1"/>
          <p:nvPr/>
        </p:nvSpPr>
        <p:spPr>
          <a:xfrm>
            <a:off x="6754671" y="5149511"/>
            <a:ext cx="39937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sng" strike="noStrike">
                <a:effectLst/>
                <a:latin typeface="Futura Medium" panose="020B0602020204020303" pitchFamily="34" charset="-79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https://healthinfo.montana.edu/cheg/health-equity/index.html</a:t>
            </a:r>
            <a:r>
              <a:rPr lang="en-US" sz="1000" b="0" i="0" u="none" strike="noStrike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​</a:t>
            </a:r>
            <a:endParaRPr lang="en-US" sz="10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0B937-D666-9D1D-5454-35B8101DCD3C}"/>
              </a:ext>
            </a:extLst>
          </p:cNvPr>
          <p:cNvSpPr txBox="1"/>
          <p:nvPr/>
        </p:nvSpPr>
        <p:spPr>
          <a:xfrm>
            <a:off x="75652" y="5656342"/>
            <a:ext cx="120406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>
                <a:solidFill>
                  <a:srgbClr val="C00000"/>
                </a:solidFill>
                <a:latin typeface="Futura Book"/>
              </a:rPr>
              <a:t>Caution: The following slides may contain sensitive content. Viewer discretion is advised.</a:t>
            </a:r>
            <a:r>
              <a:rPr lang="en-US" sz="1050">
                <a:solidFill>
                  <a:srgbClr val="C00000"/>
                </a:solidFill>
                <a:latin typeface="Futura Book"/>
              </a:rPr>
              <a:t>​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80283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6695-4903-F0EE-54CC-04AD101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"/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0E3D-DE8E-7CE2-67D1-16339F0F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0B937-D666-9D1D-5454-35B8101DCD3C}"/>
              </a:ext>
            </a:extLst>
          </p:cNvPr>
          <p:cNvSpPr txBox="1"/>
          <p:nvPr/>
        </p:nvSpPr>
        <p:spPr>
          <a:xfrm>
            <a:off x="75652" y="5656342"/>
            <a:ext cx="120406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>
                <a:solidFill>
                  <a:srgbClr val="C00000"/>
                </a:solidFill>
                <a:latin typeface="Futura Book"/>
              </a:rPr>
              <a:t>Caution: The following slides may contain sensitive content. Viewer discretion is advised.</a:t>
            </a:r>
            <a:r>
              <a:rPr lang="en-US" sz="1050">
                <a:solidFill>
                  <a:srgbClr val="C00000"/>
                </a:solidFill>
                <a:latin typeface="Futura Book"/>
              </a:rPr>
              <a:t>​</a:t>
            </a:r>
            <a:endParaRPr lang="en-US" sz="800"/>
          </a:p>
        </p:txBody>
      </p:sp>
      <p:pic>
        <p:nvPicPr>
          <p:cNvPr id="9" name="Picture 8" descr="A graph of the number of mothers who are&#10;&#10;Description automatically generated with medium confidence">
            <a:extLst>
              <a:ext uri="{FF2B5EF4-FFF2-40B4-BE49-F238E27FC236}">
                <a16:creationId xmlns:a16="http://schemas.microsoft.com/office/drawing/2014/main" id="{E9359A4D-033E-90B8-D7FD-CF6D4B06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19" y="1228849"/>
            <a:ext cx="5221208" cy="335757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095836-B4A5-738E-E72A-8288C072A92C}"/>
              </a:ext>
            </a:extLst>
          </p:cNvPr>
          <p:cNvSpPr txBox="1"/>
          <p:nvPr/>
        </p:nvSpPr>
        <p:spPr>
          <a:xfrm>
            <a:off x="6582179" y="4622327"/>
            <a:ext cx="52816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https://www.nytimes.com/interactive/2023/02/12/upshot/child-maternal-mortality-rich-poor.html</a:t>
            </a:r>
            <a:endParaRPr lang="en-US" sz="900">
              <a:solidFill>
                <a:schemeClr val="accent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AED75-6C20-DDBC-DE6F-10D3D71C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4" y="1264753"/>
            <a:ext cx="5221208" cy="3321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B9198A-255D-EF87-C55F-40AD566312F3}"/>
              </a:ext>
            </a:extLst>
          </p:cNvPr>
          <p:cNvSpPr txBox="1"/>
          <p:nvPr/>
        </p:nvSpPr>
        <p:spPr>
          <a:xfrm>
            <a:off x="319991" y="4637715"/>
            <a:ext cx="54769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solidFill>
                  <a:schemeClr val="accent1"/>
                </a:solidFill>
                <a:latin typeface="Futura Medium" panose="020B0602020204020303" pitchFamily="34" charset="-79"/>
                <a:ea typeface="+mn-lt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https://www.luriechildrens.org/en/voices-of-child-health-in-chicago/top-10-youth-non-covid-19-health-problems/</a:t>
            </a:r>
            <a:r>
              <a:rPr lang="en-US" sz="800">
                <a:solidFill>
                  <a:schemeClr val="accent1"/>
                </a:solidFill>
                <a:latin typeface="Futura Medium" panose="020B0602020204020303" pitchFamily="34" charset="-79"/>
                <a:ea typeface="+mn-lt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234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D00E-9E38-79DD-D6E9-82332D13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38" y="552907"/>
            <a:ext cx="11552016" cy="358853"/>
          </a:xfrm>
        </p:spPr>
        <p:txBody>
          <a:bodyPr>
            <a:normAutofit fontScale="90000"/>
          </a:bodyPr>
          <a:lstStyle/>
          <a:p>
            <a:r>
              <a:rPr lang="en-US"/>
              <a:t>Chi Squared, Kruskal Wallis, and Dunn's Test</a:t>
            </a:r>
            <a:endParaRPr lang="en-US" b="0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2B962-77B3-6053-EF29-05A22CCC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9" y="1194083"/>
            <a:ext cx="4975851" cy="3523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  <a:latin typeface="Futura"/>
              </a:rPr>
              <a:t>CHI SQUARED TEST</a:t>
            </a:r>
          </a:p>
          <a:p>
            <a:pPr marL="0" indent="0">
              <a:buNone/>
            </a:pPr>
            <a:endParaRPr lang="en-US" sz="1800">
              <a:solidFill>
                <a:schemeClr val="tx2">
                  <a:lumMod val="60000"/>
                  <a:lumOff val="40000"/>
                </a:schemeClr>
              </a:solidFill>
              <a:latin typeface="Futura"/>
            </a:endParaRPr>
          </a:p>
          <a:p>
            <a:r>
              <a:rPr lang="en-US" sz="1800" b="0">
                <a:solidFill>
                  <a:srgbClr val="000000"/>
                </a:solidFill>
                <a:latin typeface="Futura"/>
              </a:rPr>
              <a:t>Chi Squared Test used to identify relation between Socio Economic Factors on research variable.</a:t>
            </a:r>
            <a:endParaRPr lang="en-US">
              <a:latin typeface="Futura"/>
            </a:endParaRPr>
          </a:p>
          <a:p>
            <a:endParaRPr lang="en-US">
              <a:latin typeface="Futu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ECE0-C85C-3009-47E4-931124C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9812-D48F-5854-1F0C-61778A0C172E}"/>
              </a:ext>
            </a:extLst>
          </p:cNvPr>
          <p:cNvSpPr txBox="1"/>
          <p:nvPr/>
        </p:nvSpPr>
        <p:spPr>
          <a:xfrm>
            <a:off x="6540674" y="1196236"/>
            <a:ext cx="532147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558ED5"/>
                </a:solidFill>
                <a:latin typeface="Futura"/>
              </a:rPr>
              <a:t>KRUSKAL WALLIS AND DUNN’S TEST</a:t>
            </a:r>
            <a:r>
              <a:rPr lang="en-US">
                <a:solidFill>
                  <a:srgbClr val="558ED5"/>
                </a:solidFill>
                <a:latin typeface="Futura"/>
              </a:rPr>
              <a:t>​</a:t>
            </a:r>
          </a:p>
          <a:p>
            <a:endParaRPr lang="en-US">
              <a:solidFill>
                <a:srgbClr val="558ED5"/>
              </a:solidFill>
              <a:latin typeface="Futura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Futura"/>
                <a:cs typeface="Arial"/>
              </a:rPr>
              <a:t>Kruskal Wallis Test used to test difference in charges across Regions and Races.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Futura"/>
                <a:cs typeface="Arial"/>
              </a:rPr>
              <a:t>Dunn's Test is a post-hoc procedure to identify which specific groups differ.</a:t>
            </a:r>
            <a:endParaRPr lang="en-US">
              <a:latin typeface="Futura"/>
            </a:endParaRP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5300E694-E4B6-7B89-7DAE-46E62ED6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033" y="390081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6BAC94-4C01-E956-353A-0F0464FB3596}"/>
              </a:ext>
            </a:extLst>
          </p:cNvPr>
          <p:cNvSpPr txBox="1"/>
          <p:nvPr/>
        </p:nvSpPr>
        <p:spPr>
          <a:xfrm>
            <a:off x="2719192" y="3475973"/>
            <a:ext cx="740601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utura"/>
                <a:cs typeface="Arial"/>
              </a:rPr>
              <a:t>We </a:t>
            </a:r>
            <a:r>
              <a:rPr lang="en-US" b="1" u="sng">
                <a:solidFill>
                  <a:schemeClr val="tx2"/>
                </a:solidFill>
                <a:latin typeface="Futura"/>
                <a:cs typeface="Arial"/>
              </a:rPr>
              <a:t>reject Null Hypothesis</a:t>
            </a:r>
            <a:r>
              <a:rPr lang="en-US">
                <a:latin typeface="Futura"/>
                <a:cs typeface="Arial"/>
              </a:rPr>
              <a:t> for both tests, indicating -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latin typeface="Futura"/>
                <a:cs typeface="Arial"/>
              </a:rPr>
              <a:t>Significant relation between each socioeconomic factor and target variables. 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latin typeface="Futura"/>
                <a:cs typeface="Arial"/>
              </a:rPr>
              <a:t>significant difference in the average total charges between the different hospital regions and races.</a:t>
            </a:r>
            <a:endParaRPr lang="en-US">
              <a:latin typeface="Futura"/>
            </a:endParaRPr>
          </a:p>
          <a:p>
            <a:pPr marL="285750" indent="342900">
              <a:buFont typeface="Arial,Sans-Serif"/>
              <a:buChar char="•"/>
            </a:pPr>
            <a:endParaRPr lang="en-US">
              <a:latin typeface="Futura"/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30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/>
          <a:p>
            <a:r>
              <a:rPr lang="en-US">
                <a:latin typeface="Futura "/>
              </a:rPr>
              <a:t>Hypothesis Output for Alcohol &amp; Substance Abuse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3E43B-6C2F-595B-9220-ACD8E0AD5BEC}"/>
              </a:ext>
            </a:extLst>
          </p:cNvPr>
          <p:cNvSpPr txBox="1"/>
          <p:nvPr/>
        </p:nvSpPr>
        <p:spPr>
          <a:xfrm>
            <a:off x="274884" y="979424"/>
            <a:ext cx="1126236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Futura"/>
                <a:ea typeface="+mn-lt"/>
                <a:cs typeface="+mn-lt"/>
              </a:rPr>
              <a:t>Dunn's Test Results for Alcohol &amp; Substance Abuse </a:t>
            </a:r>
            <a:endParaRPr lang="en-US" sz="1600">
              <a:solidFill>
                <a:schemeClr val="tx2"/>
              </a:solidFill>
              <a:latin typeface="Futur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Futura"/>
                <a:ea typeface="+mn-lt"/>
                <a:cs typeface="+mn-lt"/>
              </a:rPr>
              <a:t>Northeast vs. West: </a:t>
            </a:r>
            <a:r>
              <a:rPr lang="en-US" sz="1600">
                <a:latin typeface="Futura"/>
                <a:ea typeface="+mn-lt"/>
                <a:cs typeface="+mn-lt"/>
              </a:rPr>
              <a:t>No significant differences.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Futura"/>
                <a:ea typeface="+mn-lt"/>
                <a:cs typeface="+mn-lt"/>
              </a:rPr>
              <a:t>Average Charges different for all other regional combinations.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Futura"/>
                <a:ea typeface="+mn-lt"/>
                <a:cs typeface="+mn-lt"/>
              </a:rPr>
              <a:t>Asian or Pacific Islander vs Hispanic</a:t>
            </a:r>
            <a:r>
              <a:rPr lang="en-US" sz="1600">
                <a:latin typeface="Futura"/>
                <a:ea typeface="+mn-lt"/>
                <a:cs typeface="+mn-lt"/>
              </a:rPr>
              <a:t>: No significant difference in average charges.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Futura"/>
                <a:ea typeface="+mn-lt"/>
                <a:cs typeface="+mn-lt"/>
              </a:rPr>
              <a:t>Asian or Pacific Islander vs Black: </a:t>
            </a:r>
            <a:r>
              <a:rPr lang="en-US" sz="1600">
                <a:latin typeface="Futura"/>
                <a:ea typeface="+mn-lt"/>
                <a:cs typeface="+mn-lt"/>
              </a:rPr>
              <a:t>No significant difference in average charges.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Futura"/>
                <a:ea typeface="+mn-lt"/>
                <a:cs typeface="+mn-lt"/>
              </a:rPr>
              <a:t>Average Charges different for all other racial combinations.</a:t>
            </a:r>
          </a:p>
          <a:p>
            <a:endParaRPr lang="en-US">
              <a:cs typeface="Calibri"/>
            </a:endParaRPr>
          </a:p>
          <a:p>
            <a:pPr marL="57150" indent="-57150">
              <a:buFont typeface="Arial"/>
              <a:buChar char="•"/>
            </a:pPr>
            <a:endParaRPr lang="en-US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</p:txBody>
      </p:sp>
      <p:pic>
        <p:nvPicPr>
          <p:cNvPr id="18" name="Picture 17" descr="A graph of a graph showing the number of charge levels&#10;&#10;Description automatically generated with medium confidence">
            <a:extLst>
              <a:ext uri="{FF2B5EF4-FFF2-40B4-BE49-F238E27FC236}">
                <a16:creationId xmlns:a16="http://schemas.microsoft.com/office/drawing/2014/main" id="{7E36D545-F7A7-B2BA-CC8D-4440E2D7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86936"/>
            <a:ext cx="4645832" cy="289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graph of a bar chart&#10;&#10;Description automatically generated">
            <a:extLst>
              <a:ext uri="{FF2B5EF4-FFF2-40B4-BE49-F238E27FC236}">
                <a16:creationId xmlns:a16="http://schemas.microsoft.com/office/drawing/2014/main" id="{140F99C3-1C0D-5AE9-8433-5E0FA82F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81" y="2897442"/>
            <a:ext cx="4704447" cy="293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97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/>
          </a:bodyPr>
          <a:lstStyle/>
          <a:p>
            <a:r>
              <a:rPr lang="en-US">
                <a:latin typeface="Futura "/>
              </a:rPr>
              <a:t>Hypothesis Output for Neonatal Death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3E43B-6C2F-595B-9220-ACD8E0AD5BEC}"/>
              </a:ext>
            </a:extLst>
          </p:cNvPr>
          <p:cNvSpPr txBox="1"/>
          <p:nvPr/>
        </p:nvSpPr>
        <p:spPr>
          <a:xfrm>
            <a:off x="274884" y="952467"/>
            <a:ext cx="1107447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utura "/>
                <a:ea typeface="+mn-lt"/>
                <a:cs typeface="+mn-lt"/>
              </a:rPr>
              <a:t> </a:t>
            </a:r>
            <a:r>
              <a:rPr lang="en-US" b="1">
                <a:solidFill>
                  <a:schemeClr val="tx2"/>
                </a:solidFill>
                <a:latin typeface="Futura "/>
                <a:ea typeface="+mn-lt"/>
                <a:cs typeface="+mn-lt"/>
              </a:rPr>
              <a:t>Dunn's Test Results for Neonatal Death</a:t>
            </a:r>
          </a:p>
          <a:p>
            <a:pPr marL="400050" indent="-400050">
              <a:buFont typeface="Arial"/>
              <a:buChar char="•"/>
            </a:pPr>
            <a:r>
              <a:rPr lang="en-US" sz="1600" b="1">
                <a:latin typeface="Futura "/>
                <a:ea typeface="+mn-lt"/>
                <a:cs typeface="+mn-lt"/>
              </a:rPr>
              <a:t>Northeast vs. South: </a:t>
            </a:r>
            <a:r>
              <a:rPr lang="en-US" sz="1600">
                <a:latin typeface="Futura "/>
                <a:ea typeface="+mn-lt"/>
                <a:cs typeface="+mn-lt"/>
              </a:rPr>
              <a:t>No significant differences in average charges.</a:t>
            </a:r>
            <a:endParaRPr lang="en-US" sz="1600">
              <a:latin typeface="Futura "/>
            </a:endParaRPr>
          </a:p>
          <a:p>
            <a:pPr marL="400050" indent="-400050">
              <a:buFont typeface="Arial"/>
              <a:buChar char="•"/>
            </a:pPr>
            <a:r>
              <a:rPr lang="en-US" sz="1600" b="1">
                <a:latin typeface="Futura "/>
                <a:ea typeface="+mn-lt"/>
                <a:cs typeface="+mn-lt"/>
              </a:rPr>
              <a:t>Northeast vs. Midwest: </a:t>
            </a:r>
            <a:r>
              <a:rPr lang="en-US" sz="1600">
                <a:latin typeface="Futura "/>
                <a:ea typeface="+mn-lt"/>
                <a:cs typeface="+mn-lt"/>
              </a:rPr>
              <a:t>No significant differences in a</a:t>
            </a:r>
            <a:r>
              <a:rPr lang="en-US" sz="1600">
                <a:ea typeface="+mn-lt"/>
                <a:cs typeface="+mn-lt"/>
              </a:rPr>
              <a:t>verage charges.</a:t>
            </a:r>
            <a:endParaRPr lang="en-US" sz="1600">
              <a:latin typeface="Futura "/>
              <a:ea typeface="+mn-lt"/>
              <a:cs typeface="Calibri"/>
            </a:endParaRPr>
          </a:p>
          <a:p>
            <a:pPr marL="400050" indent="-4000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Average Charges different for all other regional combinations.</a:t>
            </a:r>
            <a:endParaRPr lang="en-US" sz="1600">
              <a:latin typeface="Futura "/>
              <a:ea typeface="+mn-lt"/>
              <a:cs typeface="+mn-lt"/>
            </a:endParaRPr>
          </a:p>
          <a:p>
            <a:pPr marL="400050" indent="-400050">
              <a:buFont typeface="Arial"/>
              <a:buChar char="•"/>
            </a:pPr>
            <a:r>
              <a:rPr lang="en-US" sz="1600" b="1">
                <a:latin typeface="Futura "/>
                <a:ea typeface="+mn-lt"/>
                <a:cs typeface="+mn-lt"/>
              </a:rPr>
              <a:t>White vs. Other Races: </a:t>
            </a:r>
            <a:r>
              <a:rPr lang="en-US" sz="1600">
                <a:latin typeface="Futura "/>
                <a:ea typeface="+mn-lt"/>
                <a:cs typeface="+mn-lt"/>
              </a:rPr>
              <a:t>No significant differences in average charges.</a:t>
            </a:r>
          </a:p>
          <a:p>
            <a:pPr marL="400050" indent="-400050">
              <a:buFont typeface="Arial"/>
              <a:buChar char="•"/>
            </a:pPr>
            <a:r>
              <a:rPr lang="en-US" sz="1600" b="1">
                <a:latin typeface="Futura "/>
                <a:ea typeface="+mn-lt"/>
                <a:cs typeface="+mn-lt"/>
              </a:rPr>
              <a:t>Asian or Pacific Islander vs. Other Races: </a:t>
            </a:r>
            <a:r>
              <a:rPr lang="en-US" sz="1600">
                <a:latin typeface="Futura "/>
                <a:ea typeface="+mn-lt"/>
                <a:cs typeface="+mn-lt"/>
              </a:rPr>
              <a:t>No significant differences in average charges.</a:t>
            </a:r>
          </a:p>
          <a:p>
            <a:pPr marL="400050" indent="-4000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Average Charges different for all other racial combinations.</a:t>
            </a:r>
            <a:endParaRPr lang="en-US" sz="1600">
              <a:latin typeface="Futura "/>
              <a:ea typeface="+mn-lt"/>
              <a:cs typeface="+mn-lt"/>
            </a:endParaRPr>
          </a:p>
          <a:p>
            <a:pPr marL="400050" indent="-400050"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  <a:p>
            <a:pPr marL="400050" indent="-400050"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  <a:p>
            <a:pPr marL="57150" indent="-57150">
              <a:buFont typeface="Arial"/>
              <a:buChar char="•"/>
            </a:pPr>
            <a:endParaRPr lang="en-US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</p:txBody>
      </p:sp>
      <p:pic>
        <p:nvPicPr>
          <p:cNvPr id="5" name="Picture 4" descr="A graph showing a number of blue rectangular objects&#10;&#10;Description automatically generated">
            <a:extLst>
              <a:ext uri="{FF2B5EF4-FFF2-40B4-BE49-F238E27FC236}">
                <a16:creationId xmlns:a16="http://schemas.microsoft.com/office/drawing/2014/main" id="{BCF15AB3-44DF-83F3-AE65-85FE0796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0" y="2809843"/>
            <a:ext cx="4910395" cy="308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graph showing the number of deaths&#10;&#10;Description automatically generated">
            <a:extLst>
              <a:ext uri="{FF2B5EF4-FFF2-40B4-BE49-F238E27FC236}">
                <a16:creationId xmlns:a16="http://schemas.microsoft.com/office/drawing/2014/main" id="{29386BBA-430C-7136-6517-475DEE966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61" y="2809843"/>
            <a:ext cx="5014337" cy="3084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55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16DF-473D-8ABD-4282-C2E3660B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3B9-DDBD-6D43-87A1-82E644544ED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2E6B24-16F7-670B-E438-9554C466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1" y="166688"/>
            <a:ext cx="11552016" cy="78682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Futura "/>
              </a:rPr>
              <a:t>Insights from Regional Analysis: </a:t>
            </a:r>
            <a:br>
              <a:rPr lang="en-US">
                <a:latin typeface="Futura "/>
              </a:rPr>
            </a:br>
            <a:r>
              <a:rPr lang="en-US">
                <a:latin typeface="Futura "/>
              </a:rPr>
              <a:t>Alcohol &amp; Substance Abuse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3E43B-6C2F-595B-9220-ACD8E0AD5BEC}"/>
              </a:ext>
            </a:extLst>
          </p:cNvPr>
          <p:cNvSpPr txBox="1"/>
          <p:nvPr/>
        </p:nvSpPr>
        <p:spPr>
          <a:xfrm>
            <a:off x="1488962" y="2995907"/>
            <a:ext cx="112623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utura "/>
                <a:ea typeface="+mn-lt"/>
                <a:cs typeface="+mn-lt"/>
              </a:rPr>
              <a:t> </a:t>
            </a:r>
          </a:p>
          <a:p>
            <a:pPr marL="400050" indent="-400050"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  <a:p>
            <a:pPr marL="57150" indent="-57150">
              <a:buFont typeface="Arial"/>
              <a:buChar char="•"/>
            </a:pPr>
            <a:endParaRPr lang="en-US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>
              <a:latin typeface="Futura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latin typeface="Futura "/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11DB9-D25B-5061-8192-739FA7D2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1" y="1165658"/>
            <a:ext cx="7772400" cy="441910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8F558B-A6ED-0B3A-27FA-9A1AFD91A11D}"/>
              </a:ext>
            </a:extLst>
          </p:cNvPr>
          <p:cNvSpPr txBox="1"/>
          <p:nvPr/>
        </p:nvSpPr>
        <p:spPr>
          <a:xfrm>
            <a:off x="8164531" y="1165658"/>
            <a:ext cx="37074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Cost decreasing by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Females on average are charged higher for services compared to 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lower income brackets, Blacks and Asian &amp; Pacific Islanders are being charged the most compared to other 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Medicaid &amp; Private Insurance cost almost similar.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‘Private Non-profit’ Hospitals cost more than ‘Private Investor Owned’ Hospitals.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88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4420E9E1CE644ADFC34A8C8D9BB1C" ma:contentTypeVersion="8" ma:contentTypeDescription="Create a new document." ma:contentTypeScope="" ma:versionID="3285817afeded0de14650c8166c19cf0">
  <xsd:schema xmlns:xsd="http://www.w3.org/2001/XMLSchema" xmlns:xs="http://www.w3.org/2001/XMLSchema" xmlns:p="http://schemas.microsoft.com/office/2006/metadata/properties" xmlns:ns2="6b5db12a-770d-4ea9-b9c7-983bcf0ed9a1" targetNamespace="http://schemas.microsoft.com/office/2006/metadata/properties" ma:root="true" ma:fieldsID="6f9427cce19ab2fea116485be0977972" ns2:_="">
    <xsd:import namespace="6b5db12a-770d-4ea9-b9c7-983bcf0ed9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db12a-770d-4ea9-b9c7-983bcf0ed9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0D4EE0-DB13-4001-9F73-48566D8A0B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729768-1523-4F5E-864F-7399ACC2620D}">
  <ds:schemaRefs>
    <ds:schemaRef ds:uri="6b5db12a-770d-4ea9-b9c7-983bcf0ed9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81459C-9EE9-487F-9524-34AC4243D309}">
  <ds:schemaRefs>
    <ds:schemaRef ds:uri="6b5db12a-770d-4ea9-b9c7-983bcf0ed9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1921</Words>
  <Application>Microsoft Macintosh PowerPoint</Application>
  <PresentationFormat>Widescreen</PresentationFormat>
  <Paragraphs>240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Arial,Sans-Serif</vt:lpstr>
      <vt:lpstr>Calibri</vt:lpstr>
      <vt:lpstr>Calibri,Sans-Serif</vt:lpstr>
      <vt:lpstr>Futura</vt:lpstr>
      <vt:lpstr>Futura</vt:lpstr>
      <vt:lpstr>Futura </vt:lpstr>
      <vt:lpstr>Futura Book</vt:lpstr>
      <vt:lpstr>FUTURA MEDIUM</vt:lpstr>
      <vt:lpstr>FUTURA MEDIUM</vt:lpstr>
      <vt:lpstr>MillerDisplay LightItalic</vt:lpstr>
      <vt:lpstr>Söhne</vt:lpstr>
      <vt:lpstr>Wingdings</vt:lpstr>
      <vt:lpstr>Wingdings,Sans-Serif</vt:lpstr>
      <vt:lpstr>Office Theme</vt:lpstr>
      <vt:lpstr>PowerPoint Presentation</vt:lpstr>
      <vt:lpstr>Team Members</vt:lpstr>
      <vt:lpstr>Executive Summary</vt:lpstr>
      <vt:lpstr>Business Questions</vt:lpstr>
      <vt:lpstr>Motivation</vt:lpstr>
      <vt:lpstr>Chi Squared, Kruskal Wallis, and Dunn's Test </vt:lpstr>
      <vt:lpstr>Hypothesis Output for Alcohol &amp; Substance Abuse</vt:lpstr>
      <vt:lpstr>Hypothesis Output for Neonatal Death</vt:lpstr>
      <vt:lpstr>Insights from Regional Analysis:  Alcohol &amp; Substance Abuse</vt:lpstr>
      <vt:lpstr>Insights from Regional Analysis:  Neonatal Deaths</vt:lpstr>
      <vt:lpstr>Streamlining Billing and Insurance Related Activities (BIR)</vt:lpstr>
      <vt:lpstr>NICU related to Neonatal Health Care Cost</vt:lpstr>
      <vt:lpstr>Socio-Economic Status, Alcohol and Substance Use in Children</vt:lpstr>
      <vt:lpstr>Socio-Economic Status (SES), Alcohol &amp; Substance Use in Children</vt:lpstr>
      <vt:lpstr>School-based drug abuse prevention programs</vt:lpstr>
      <vt:lpstr>Cost Benefit Analysis of Botvin’s LifeSkill Training</vt:lpstr>
      <vt:lpstr>School-based drug abuse prevention programs</vt:lpstr>
      <vt:lpstr>References</vt:lpstr>
      <vt:lpstr>PowerPoint Presentation</vt:lpstr>
    </vt:vector>
  </TitlesOfParts>
  <Manager/>
  <Company>Drexel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keywords/>
  <dc:description/>
  <cp:lastModifiedBy>Gupta,Yash</cp:lastModifiedBy>
  <cp:revision>1</cp:revision>
  <dcterms:created xsi:type="dcterms:W3CDTF">2012-09-05T20:05:19Z</dcterms:created>
  <dcterms:modified xsi:type="dcterms:W3CDTF">2023-11-21T14:07:34Z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0x010100A5A4420E9E1CE644ADFC34A8C8D9BB1C</vt:lpwstr>
  </property>
</Properties>
</file>